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4"/>
  </p:sldMasterIdLst>
  <p:sldIdLst>
    <p:sldId id="257" r:id="rId5"/>
    <p:sldId id="258" r:id="rId6"/>
    <p:sldId id="259" r:id="rId7"/>
    <p:sldId id="260" r:id="rId8"/>
    <p:sldId id="269" r:id="rId9"/>
    <p:sldId id="261" r:id="rId10"/>
    <p:sldId id="262" r:id="rId11"/>
    <p:sldId id="265" r:id="rId12"/>
    <p:sldId id="263" r:id="rId13"/>
    <p:sldId id="264" r:id="rId14"/>
    <p:sldId id="266" r:id="rId15"/>
    <p:sldId id="267" r:id="rId16"/>
    <p:sldId id="271" r:id="rId17"/>
    <p:sldId id="268" r:id="rId18"/>
    <p:sldId id="27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B63878-3FFC-76F2-0FF1-8A49FD57419D}" v="8" dt="2023-12-14T17:31:06.424"/>
    <p1510:client id="{99C4D019-A659-3505-6E13-FED318146847}" v="20" dt="2023-12-14T14:23:00.936"/>
    <p1510:client id="{AFA68838-62E9-4130-8706-D3CFBBFC8FC7}" v="15" dt="2023-12-13T20:00:47.6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19" autoAdjust="0"/>
  </p:normalViewPr>
  <p:slideViewPr>
    <p:cSldViewPr snapToGrid="0">
      <p:cViewPr varScale="1">
        <p:scale>
          <a:sx n="114" d="100"/>
          <a:sy n="114" d="100"/>
        </p:scale>
        <p:origin x="41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lley Morran" userId="S::smorran@retsd.mb.ca::4f01cdb5-0325-456f-9c80-b80142aa3817" providerId="AD" clId="Web-{99C4D019-A659-3505-6E13-FED318146847}"/>
    <pc:docChg chg="addSld modSld">
      <pc:chgData name="Shelley Morran" userId="S::smorran@retsd.mb.ca::4f01cdb5-0325-456f-9c80-b80142aa3817" providerId="AD" clId="Web-{99C4D019-A659-3505-6E13-FED318146847}" dt="2023-12-14T14:23:00.936" v="18" actId="1076"/>
      <pc:docMkLst>
        <pc:docMk/>
      </pc:docMkLst>
      <pc:sldChg chg="addSp delSp modSp new">
        <pc:chgData name="Shelley Morran" userId="S::smorran@retsd.mb.ca::4f01cdb5-0325-456f-9c80-b80142aa3817" providerId="AD" clId="Web-{99C4D019-A659-3505-6E13-FED318146847}" dt="2023-12-14T14:23:00.936" v="18" actId="1076"/>
        <pc:sldMkLst>
          <pc:docMk/>
          <pc:sldMk cId="811472641" sldId="271"/>
        </pc:sldMkLst>
        <pc:spChg chg="mod">
          <ac:chgData name="Shelley Morran" userId="S::smorran@retsd.mb.ca::4f01cdb5-0325-456f-9c80-b80142aa3817" providerId="AD" clId="Web-{99C4D019-A659-3505-6E13-FED318146847}" dt="2023-12-14T14:17:56.151" v="8" actId="20577"/>
          <ac:spMkLst>
            <pc:docMk/>
            <pc:sldMk cId="811472641" sldId="271"/>
            <ac:spMk id="2" creationId="{6F017B5D-42F1-E4A6-6901-4B92D86AA924}"/>
          </ac:spMkLst>
        </pc:spChg>
        <pc:spChg chg="del mod">
          <ac:chgData name="Shelley Morran" userId="S::smorran@retsd.mb.ca::4f01cdb5-0325-456f-9c80-b80142aa3817" providerId="AD" clId="Web-{99C4D019-A659-3505-6E13-FED318146847}" dt="2023-12-14T14:18:00.714" v="10"/>
          <ac:spMkLst>
            <pc:docMk/>
            <pc:sldMk cId="811472641" sldId="271"/>
            <ac:spMk id="3" creationId="{4E561A81-5159-F727-E0CC-DD5557D2BCBA}"/>
          </ac:spMkLst>
        </pc:spChg>
        <pc:picChg chg="add mod ord">
          <ac:chgData name="Shelley Morran" userId="S::smorran@retsd.mb.ca::4f01cdb5-0325-456f-9c80-b80142aa3817" providerId="AD" clId="Web-{99C4D019-A659-3505-6E13-FED318146847}" dt="2023-12-14T14:23:00.936" v="18" actId="1076"/>
          <ac:picMkLst>
            <pc:docMk/>
            <pc:sldMk cId="811472641" sldId="271"/>
            <ac:picMk id="4" creationId="{C3AFB7C4-6FC6-5D70-AFAD-87C1A09838B2}"/>
          </ac:picMkLst>
        </pc:picChg>
        <pc:picChg chg="add mod">
          <ac:chgData name="Shelley Morran" userId="S::smorran@retsd.mb.ca::4f01cdb5-0325-456f-9c80-b80142aa3817" providerId="AD" clId="Web-{99C4D019-A659-3505-6E13-FED318146847}" dt="2023-12-14T14:22:54.983" v="17" actId="1076"/>
          <ac:picMkLst>
            <pc:docMk/>
            <pc:sldMk cId="811472641" sldId="271"/>
            <ac:picMk id="5" creationId="{16810925-59F3-A716-A1B2-238CAC030AAC}"/>
          </ac:picMkLst>
        </pc:picChg>
      </pc:sldChg>
    </pc:docChg>
  </pc:docChgLst>
  <pc:docChgLst>
    <pc:chgData name="Shelley Morran" userId="S::smorran@retsd.mb.ca::4f01cdb5-0325-456f-9c80-b80142aa3817" providerId="AD" clId="Web-{13B63878-3FFC-76F2-0FF1-8A49FD57419D}"/>
    <pc:docChg chg="sldOrd">
      <pc:chgData name="Shelley Morran" userId="S::smorran@retsd.mb.ca::4f01cdb5-0325-456f-9c80-b80142aa3817" providerId="AD" clId="Web-{13B63878-3FFC-76F2-0FF1-8A49FD57419D}" dt="2023-12-14T17:31:06.424" v="7"/>
      <pc:docMkLst>
        <pc:docMk/>
      </pc:docMkLst>
      <pc:sldChg chg="ord">
        <pc:chgData name="Shelley Morran" userId="S::smorran@retsd.mb.ca::4f01cdb5-0325-456f-9c80-b80142aa3817" providerId="AD" clId="Web-{13B63878-3FFC-76F2-0FF1-8A49FD57419D}" dt="2023-12-14T17:31:06.424" v="7"/>
        <pc:sldMkLst>
          <pc:docMk/>
          <pc:sldMk cId="2598628836" sldId="268"/>
        </pc:sldMkLst>
      </pc:sldChg>
      <pc:sldChg chg="ord">
        <pc:chgData name="Shelley Morran" userId="S::smorran@retsd.mb.ca::4f01cdb5-0325-456f-9c80-b80142aa3817" providerId="AD" clId="Web-{13B63878-3FFC-76F2-0FF1-8A49FD57419D}" dt="2023-12-14T17:30:32.549" v="2"/>
        <pc:sldMkLst>
          <pc:docMk/>
          <pc:sldMk cId="3746346119" sldId="270"/>
        </pc:sldMkLst>
      </pc:sldChg>
    </pc:docChg>
  </pc:docChgLst>
  <pc:docChgLst>
    <pc:chgData name="Shelley Morran" userId="4f01cdb5-0325-456f-9c80-b80142aa3817" providerId="ADAL" clId="{AFA68838-62E9-4130-8706-D3CFBBFC8FC7}"/>
    <pc:docChg chg="undo custSel addSld modSld">
      <pc:chgData name="Shelley Morran" userId="4f01cdb5-0325-456f-9c80-b80142aa3817" providerId="ADAL" clId="{AFA68838-62E9-4130-8706-D3CFBBFC8FC7}" dt="2023-12-13T21:16:47.856" v="228" actId="729"/>
      <pc:docMkLst>
        <pc:docMk/>
      </pc:docMkLst>
      <pc:sldChg chg="mod modShow">
        <pc:chgData name="Shelley Morran" userId="4f01cdb5-0325-456f-9c80-b80142aa3817" providerId="ADAL" clId="{AFA68838-62E9-4130-8706-D3CFBBFC8FC7}" dt="2023-12-13T21:16:47.856" v="228" actId="729"/>
        <pc:sldMkLst>
          <pc:docMk/>
          <pc:sldMk cId="355361227" sldId="260"/>
        </pc:sldMkLst>
      </pc:sldChg>
      <pc:sldChg chg="addSp modSp mod setBg">
        <pc:chgData name="Shelley Morran" userId="4f01cdb5-0325-456f-9c80-b80142aa3817" providerId="ADAL" clId="{AFA68838-62E9-4130-8706-D3CFBBFC8FC7}" dt="2023-12-13T19:34:22.255" v="113" actId="20577"/>
        <pc:sldMkLst>
          <pc:docMk/>
          <pc:sldMk cId="1975276911" sldId="263"/>
        </pc:sldMkLst>
        <pc:spChg chg="mod">
          <ac:chgData name="Shelley Morran" userId="4f01cdb5-0325-456f-9c80-b80142aa3817" providerId="ADAL" clId="{AFA68838-62E9-4130-8706-D3CFBBFC8FC7}" dt="2023-12-13T19:34:22.255" v="113" actId="20577"/>
          <ac:spMkLst>
            <pc:docMk/>
            <pc:sldMk cId="1975276911" sldId="263"/>
            <ac:spMk id="2" creationId="{49302BB5-D4F6-BCCA-EF32-59FAB04D1981}"/>
          </ac:spMkLst>
        </pc:spChg>
        <pc:spChg chg="mod">
          <ac:chgData name="Shelley Morran" userId="4f01cdb5-0325-456f-9c80-b80142aa3817" providerId="ADAL" clId="{AFA68838-62E9-4130-8706-D3CFBBFC8FC7}" dt="2023-12-13T19:33:42.682" v="104" actId="20577"/>
          <ac:spMkLst>
            <pc:docMk/>
            <pc:sldMk cId="1975276911" sldId="263"/>
            <ac:spMk id="3" creationId="{89162E06-9B7C-B9D0-45C7-7A9CD32DA0D2}"/>
          </ac:spMkLst>
        </pc:spChg>
        <pc:spChg chg="add">
          <ac:chgData name="Shelley Morran" userId="4f01cdb5-0325-456f-9c80-b80142aa3817" providerId="ADAL" clId="{AFA68838-62E9-4130-8706-D3CFBBFC8FC7}" dt="2023-12-13T19:32:46.850" v="92" actId="26606"/>
          <ac:spMkLst>
            <pc:docMk/>
            <pc:sldMk cId="1975276911" sldId="263"/>
            <ac:spMk id="9" creationId="{504BED40-EAF7-4E55-AFF7-2CD840EBD3AA}"/>
          </ac:spMkLst>
        </pc:spChg>
        <pc:spChg chg="add">
          <ac:chgData name="Shelley Morran" userId="4f01cdb5-0325-456f-9c80-b80142aa3817" providerId="ADAL" clId="{AFA68838-62E9-4130-8706-D3CFBBFC8FC7}" dt="2023-12-13T19:32:46.850" v="92" actId="26606"/>
          <ac:spMkLst>
            <pc:docMk/>
            <pc:sldMk cId="1975276911" sldId="263"/>
            <ac:spMk id="11" creationId="{F367CCF1-BB1E-41CF-8499-94A870C33EFA}"/>
          </ac:spMkLst>
        </pc:spChg>
        <pc:picChg chg="add">
          <ac:chgData name="Shelley Morran" userId="4f01cdb5-0325-456f-9c80-b80142aa3817" providerId="ADAL" clId="{AFA68838-62E9-4130-8706-D3CFBBFC8FC7}" dt="2023-12-13T19:32:46.850" v="92" actId="26606"/>
          <ac:picMkLst>
            <pc:docMk/>
            <pc:sldMk cId="1975276911" sldId="263"/>
            <ac:picMk id="5" creationId="{220AE9D1-91DD-BEF8-15A9-FDA3D33DE5AD}"/>
          </ac:picMkLst>
        </pc:picChg>
      </pc:sldChg>
      <pc:sldChg chg="addSp delSp modSp mod setBg">
        <pc:chgData name="Shelley Morran" userId="4f01cdb5-0325-456f-9c80-b80142aa3817" providerId="ADAL" clId="{AFA68838-62E9-4130-8706-D3CFBBFC8FC7}" dt="2023-12-13T19:50:05.342" v="198" actId="20577"/>
        <pc:sldMkLst>
          <pc:docMk/>
          <pc:sldMk cId="1859651224" sldId="264"/>
        </pc:sldMkLst>
        <pc:spChg chg="mod">
          <ac:chgData name="Shelley Morran" userId="4f01cdb5-0325-456f-9c80-b80142aa3817" providerId="ADAL" clId="{AFA68838-62E9-4130-8706-D3CFBBFC8FC7}" dt="2023-12-13T19:35:53.041" v="124" actId="1076"/>
          <ac:spMkLst>
            <pc:docMk/>
            <pc:sldMk cId="1859651224" sldId="264"/>
            <ac:spMk id="2" creationId="{2B5A53CC-84AF-9DF6-60C2-0B888E5DDBD8}"/>
          </ac:spMkLst>
        </pc:spChg>
        <pc:spChg chg="add del">
          <ac:chgData name="Shelley Morran" userId="4f01cdb5-0325-456f-9c80-b80142aa3817" providerId="ADAL" clId="{AFA68838-62E9-4130-8706-D3CFBBFC8FC7}" dt="2023-12-13T19:35:18.053" v="118" actId="26606"/>
          <ac:spMkLst>
            <pc:docMk/>
            <pc:sldMk cId="1859651224" sldId="264"/>
            <ac:spMk id="9" creationId="{BFABBCE0-E08C-4BBE-9FD2-E2B253D4D5F2}"/>
          </ac:spMkLst>
        </pc:spChg>
        <pc:spChg chg="add del">
          <ac:chgData name="Shelley Morran" userId="4f01cdb5-0325-456f-9c80-b80142aa3817" providerId="ADAL" clId="{AFA68838-62E9-4130-8706-D3CFBBFC8FC7}" dt="2023-12-13T19:35:18.053" v="118" actId="26606"/>
          <ac:spMkLst>
            <pc:docMk/>
            <pc:sldMk cId="1859651224" sldId="264"/>
            <ac:spMk id="11" creationId="{FF426BAC-43D6-468E-B6FF-167034D5CE43}"/>
          </ac:spMkLst>
        </pc:spChg>
        <pc:spChg chg="add del">
          <ac:chgData name="Shelley Morran" userId="4f01cdb5-0325-456f-9c80-b80142aa3817" providerId="ADAL" clId="{AFA68838-62E9-4130-8706-D3CFBBFC8FC7}" dt="2023-12-13T19:35:18.053" v="118" actId="26606"/>
          <ac:spMkLst>
            <pc:docMk/>
            <pc:sldMk cId="1859651224" sldId="264"/>
            <ac:spMk id="13" creationId="{FB02D80E-5995-4C54-8387-5893C2C89473}"/>
          </ac:spMkLst>
        </pc:spChg>
        <pc:spChg chg="add del">
          <ac:chgData name="Shelley Morran" userId="4f01cdb5-0325-456f-9c80-b80142aa3817" providerId="ADAL" clId="{AFA68838-62E9-4130-8706-D3CFBBFC8FC7}" dt="2023-12-13T19:35:18.053" v="118" actId="26606"/>
          <ac:spMkLst>
            <pc:docMk/>
            <pc:sldMk cId="1859651224" sldId="264"/>
            <ac:spMk id="15" creationId="{896083C8-1401-4950-AF56-E2FAFE42D656}"/>
          </ac:spMkLst>
        </pc:spChg>
        <pc:spChg chg="add del">
          <ac:chgData name="Shelley Morran" userId="4f01cdb5-0325-456f-9c80-b80142aa3817" providerId="ADAL" clId="{AFA68838-62E9-4130-8706-D3CFBBFC8FC7}" dt="2023-12-13T19:35:15.226" v="116" actId="26606"/>
          <ac:spMkLst>
            <pc:docMk/>
            <pc:sldMk cId="1859651224" sldId="264"/>
            <ac:spMk id="20" creationId="{F92989FB-1024-49B7-BDF1-B3CE27D48623}"/>
          </ac:spMkLst>
        </pc:spChg>
        <pc:spChg chg="add del">
          <ac:chgData name="Shelley Morran" userId="4f01cdb5-0325-456f-9c80-b80142aa3817" providerId="ADAL" clId="{AFA68838-62E9-4130-8706-D3CFBBFC8FC7}" dt="2023-12-13T19:35:15.226" v="116" actId="26606"/>
          <ac:spMkLst>
            <pc:docMk/>
            <pc:sldMk cId="1859651224" sldId="264"/>
            <ac:spMk id="22" creationId="{2987D6F4-EC95-4EF1-A8AD-4B70386CEEC7}"/>
          </ac:spMkLst>
        </pc:spChg>
        <pc:spChg chg="add del">
          <ac:chgData name="Shelley Morran" userId="4f01cdb5-0325-456f-9c80-b80142aa3817" providerId="ADAL" clId="{AFA68838-62E9-4130-8706-D3CFBBFC8FC7}" dt="2023-12-13T19:35:15.226" v="116" actId="26606"/>
          <ac:spMkLst>
            <pc:docMk/>
            <pc:sldMk cId="1859651224" sldId="264"/>
            <ac:spMk id="24" creationId="{F5F792DF-9D0A-4DB6-9A9E-7312F5A7E87D}"/>
          </ac:spMkLst>
        </pc:spChg>
        <pc:spChg chg="add del">
          <ac:chgData name="Shelley Morran" userId="4f01cdb5-0325-456f-9c80-b80142aa3817" providerId="ADAL" clId="{AFA68838-62E9-4130-8706-D3CFBBFC8FC7}" dt="2023-12-13T19:35:15.226" v="116" actId="26606"/>
          <ac:spMkLst>
            <pc:docMk/>
            <pc:sldMk cId="1859651224" sldId="264"/>
            <ac:spMk id="26" creationId="{7BC7EA7B-802E-41F4-8926-C4475287AA31}"/>
          </ac:spMkLst>
        </pc:spChg>
        <pc:spChg chg="add del">
          <ac:chgData name="Shelley Morran" userId="4f01cdb5-0325-456f-9c80-b80142aa3817" providerId="ADAL" clId="{AFA68838-62E9-4130-8706-D3CFBBFC8FC7}" dt="2023-12-13T19:35:18.053" v="118" actId="26606"/>
          <ac:spMkLst>
            <pc:docMk/>
            <pc:sldMk cId="1859651224" sldId="264"/>
            <ac:spMk id="28" creationId="{F92989FB-1024-49B7-BDF1-B3CE27D48623}"/>
          </ac:spMkLst>
        </pc:spChg>
        <pc:spChg chg="add del">
          <ac:chgData name="Shelley Morran" userId="4f01cdb5-0325-456f-9c80-b80142aa3817" providerId="ADAL" clId="{AFA68838-62E9-4130-8706-D3CFBBFC8FC7}" dt="2023-12-13T19:35:18.053" v="118" actId="26606"/>
          <ac:spMkLst>
            <pc:docMk/>
            <pc:sldMk cId="1859651224" sldId="264"/>
            <ac:spMk id="29" creationId="{2987D6F4-EC95-4EF1-A8AD-4B70386CEEC7}"/>
          </ac:spMkLst>
        </pc:spChg>
        <pc:spChg chg="add del">
          <ac:chgData name="Shelley Morran" userId="4f01cdb5-0325-456f-9c80-b80142aa3817" providerId="ADAL" clId="{AFA68838-62E9-4130-8706-D3CFBBFC8FC7}" dt="2023-12-13T19:35:18.053" v="118" actId="26606"/>
          <ac:spMkLst>
            <pc:docMk/>
            <pc:sldMk cId="1859651224" sldId="264"/>
            <ac:spMk id="30" creationId="{F5F792DF-9D0A-4DB6-9A9E-7312F5A7E87D}"/>
          </ac:spMkLst>
        </pc:spChg>
        <pc:spChg chg="add del">
          <ac:chgData name="Shelley Morran" userId="4f01cdb5-0325-456f-9c80-b80142aa3817" providerId="ADAL" clId="{AFA68838-62E9-4130-8706-D3CFBBFC8FC7}" dt="2023-12-13T19:35:18.053" v="118" actId="26606"/>
          <ac:spMkLst>
            <pc:docMk/>
            <pc:sldMk cId="1859651224" sldId="264"/>
            <ac:spMk id="31" creationId="{7BC7EA7B-802E-41F4-8926-C4475287AA31}"/>
          </ac:spMkLst>
        </pc:spChg>
        <pc:graphicFrameChg chg="mod modGraphic">
          <ac:chgData name="Shelley Morran" userId="4f01cdb5-0325-456f-9c80-b80142aa3817" providerId="ADAL" clId="{AFA68838-62E9-4130-8706-D3CFBBFC8FC7}" dt="2023-12-13T19:50:05.342" v="198" actId="20577"/>
          <ac:graphicFrameMkLst>
            <pc:docMk/>
            <pc:sldMk cId="1859651224" sldId="264"/>
            <ac:graphicFrameMk id="5" creationId="{F8770642-A815-F9C7-B034-5C1346C313FE}"/>
          </ac:graphicFrameMkLst>
        </pc:graphicFrameChg>
      </pc:sldChg>
      <pc:sldChg chg="addSp delSp modSp mod setBg setClrOvrMap">
        <pc:chgData name="Shelley Morran" userId="4f01cdb5-0325-456f-9c80-b80142aa3817" providerId="ADAL" clId="{AFA68838-62E9-4130-8706-D3CFBBFC8FC7}" dt="2023-12-13T19:29:52.032" v="35" actId="26606"/>
        <pc:sldMkLst>
          <pc:docMk/>
          <pc:sldMk cId="901568324" sldId="265"/>
        </pc:sldMkLst>
        <pc:spChg chg="mod">
          <ac:chgData name="Shelley Morran" userId="4f01cdb5-0325-456f-9c80-b80142aa3817" providerId="ADAL" clId="{AFA68838-62E9-4130-8706-D3CFBBFC8FC7}" dt="2023-12-13T19:29:52.032" v="35" actId="26606"/>
          <ac:spMkLst>
            <pc:docMk/>
            <pc:sldMk cId="901568324" sldId="265"/>
            <ac:spMk id="2" creationId="{3204251D-4E30-1B2C-33CA-C8A87BB8BB09}"/>
          </ac:spMkLst>
        </pc:spChg>
        <pc:spChg chg="mod">
          <ac:chgData name="Shelley Morran" userId="4f01cdb5-0325-456f-9c80-b80142aa3817" providerId="ADAL" clId="{AFA68838-62E9-4130-8706-D3CFBBFC8FC7}" dt="2023-12-13T19:29:52.032" v="35" actId="26606"/>
          <ac:spMkLst>
            <pc:docMk/>
            <pc:sldMk cId="901568324" sldId="265"/>
            <ac:spMk id="3" creationId="{C5564B0E-CDC6-6039-6BDB-3E7E56C0C519}"/>
          </ac:spMkLst>
        </pc:spChg>
        <pc:spChg chg="add del">
          <ac:chgData name="Shelley Morran" userId="4f01cdb5-0325-456f-9c80-b80142aa3817" providerId="ADAL" clId="{AFA68838-62E9-4130-8706-D3CFBBFC8FC7}" dt="2023-12-13T19:29:52.032" v="35" actId="26606"/>
          <ac:spMkLst>
            <pc:docMk/>
            <pc:sldMk cId="901568324" sldId="265"/>
            <ac:spMk id="18" creationId="{9B6B47BF-F3D0-4678-9B20-DA45E1BCAD6C}"/>
          </ac:spMkLst>
        </pc:spChg>
        <pc:spChg chg="add del">
          <ac:chgData name="Shelley Morran" userId="4f01cdb5-0325-456f-9c80-b80142aa3817" providerId="ADAL" clId="{AFA68838-62E9-4130-8706-D3CFBBFC8FC7}" dt="2023-12-13T19:29:52.032" v="35" actId="26606"/>
          <ac:spMkLst>
            <pc:docMk/>
            <pc:sldMk cId="901568324" sldId="265"/>
            <ac:spMk id="19" creationId="{19334917-3673-4EF2-BA7C-CC83AEEEAE37}"/>
          </ac:spMkLst>
        </pc:spChg>
        <pc:spChg chg="add del">
          <ac:chgData name="Shelley Morran" userId="4f01cdb5-0325-456f-9c80-b80142aa3817" providerId="ADAL" clId="{AFA68838-62E9-4130-8706-D3CFBBFC8FC7}" dt="2023-12-13T19:29:52.032" v="35" actId="26606"/>
          <ac:spMkLst>
            <pc:docMk/>
            <pc:sldMk cId="901568324" sldId="265"/>
            <ac:spMk id="20" creationId="{E1589AE1-C0FC-4B66-9C0D-9EB92F40F440}"/>
          </ac:spMkLst>
        </pc:spChg>
        <pc:spChg chg="add del">
          <ac:chgData name="Shelley Morran" userId="4f01cdb5-0325-456f-9c80-b80142aa3817" providerId="ADAL" clId="{AFA68838-62E9-4130-8706-D3CFBBFC8FC7}" dt="2023-12-13T19:29:52.032" v="35" actId="26606"/>
          <ac:spMkLst>
            <pc:docMk/>
            <pc:sldMk cId="901568324" sldId="265"/>
            <ac:spMk id="25" creationId="{F858DF7D-C2D0-4B03-A7A0-2F06B789EE35}"/>
          </ac:spMkLst>
        </pc:spChg>
        <pc:spChg chg="add del">
          <ac:chgData name="Shelley Morran" userId="4f01cdb5-0325-456f-9c80-b80142aa3817" providerId="ADAL" clId="{AFA68838-62E9-4130-8706-D3CFBBFC8FC7}" dt="2023-12-13T19:29:52.032" v="35" actId="26606"/>
          <ac:spMkLst>
            <pc:docMk/>
            <pc:sldMk cId="901568324" sldId="265"/>
            <ac:spMk id="27" creationId="{1B26B711-3121-40B0-8377-A64F3DC00C7A}"/>
          </ac:spMkLst>
        </pc:spChg>
        <pc:spChg chg="add del">
          <ac:chgData name="Shelley Morran" userId="4f01cdb5-0325-456f-9c80-b80142aa3817" providerId="ADAL" clId="{AFA68838-62E9-4130-8706-D3CFBBFC8FC7}" dt="2023-12-13T19:29:52.032" v="35" actId="26606"/>
          <ac:spMkLst>
            <pc:docMk/>
            <pc:sldMk cId="901568324" sldId="265"/>
            <ac:spMk id="29" creationId="{645C4D3D-ABBA-4B4E-93E5-01E343719849}"/>
          </ac:spMkLst>
        </pc:spChg>
        <pc:spChg chg="add del">
          <ac:chgData name="Shelley Morran" userId="4f01cdb5-0325-456f-9c80-b80142aa3817" providerId="ADAL" clId="{AFA68838-62E9-4130-8706-D3CFBBFC8FC7}" dt="2023-12-13T19:29:52.032" v="35" actId="26606"/>
          <ac:spMkLst>
            <pc:docMk/>
            <pc:sldMk cId="901568324" sldId="265"/>
            <ac:spMk id="31" creationId="{98DDD5E5-0097-4C6C-B266-5732EDA96CC4}"/>
          </ac:spMkLst>
        </pc:spChg>
        <pc:spChg chg="add del">
          <ac:chgData name="Shelley Morran" userId="4f01cdb5-0325-456f-9c80-b80142aa3817" providerId="ADAL" clId="{AFA68838-62E9-4130-8706-D3CFBBFC8FC7}" dt="2023-12-13T19:29:52.032" v="35" actId="26606"/>
          <ac:spMkLst>
            <pc:docMk/>
            <pc:sldMk cId="901568324" sldId="265"/>
            <ac:spMk id="33" creationId="{8952EF87-C74F-4D3F-9CAD-EEA1733C9BD0}"/>
          </ac:spMkLst>
        </pc:spChg>
      </pc:sldChg>
      <pc:sldChg chg="addSp delSp modSp mod setBg setClrOvrMap">
        <pc:chgData name="Shelley Morran" userId="4f01cdb5-0325-456f-9c80-b80142aa3817" providerId="ADAL" clId="{AFA68838-62E9-4130-8706-D3CFBBFC8FC7}" dt="2023-12-13T19:38:57.066" v="136" actId="20577"/>
        <pc:sldMkLst>
          <pc:docMk/>
          <pc:sldMk cId="4182105343" sldId="266"/>
        </pc:sldMkLst>
        <pc:spChg chg="mod">
          <ac:chgData name="Shelley Morran" userId="4f01cdb5-0325-456f-9c80-b80142aa3817" providerId="ADAL" clId="{AFA68838-62E9-4130-8706-D3CFBBFC8FC7}" dt="2023-12-13T19:38:46.167" v="134" actId="26606"/>
          <ac:spMkLst>
            <pc:docMk/>
            <pc:sldMk cId="4182105343" sldId="266"/>
            <ac:spMk id="2" creationId="{3C192E07-4871-E873-7BFC-31EF90E09C15}"/>
          </ac:spMkLst>
        </pc:spChg>
        <pc:spChg chg="add del">
          <ac:chgData name="Shelley Morran" userId="4f01cdb5-0325-456f-9c80-b80142aa3817" providerId="ADAL" clId="{AFA68838-62E9-4130-8706-D3CFBBFC8FC7}" dt="2023-12-13T19:38:46.167" v="134" actId="26606"/>
          <ac:spMkLst>
            <pc:docMk/>
            <pc:sldMk cId="4182105343" sldId="266"/>
            <ac:spMk id="10" creationId="{F92989FB-1024-49B7-BDF1-B3CE27D48623}"/>
          </ac:spMkLst>
        </pc:spChg>
        <pc:spChg chg="add del">
          <ac:chgData name="Shelley Morran" userId="4f01cdb5-0325-456f-9c80-b80142aa3817" providerId="ADAL" clId="{AFA68838-62E9-4130-8706-D3CFBBFC8FC7}" dt="2023-12-13T19:38:46.167" v="134" actId="26606"/>
          <ac:spMkLst>
            <pc:docMk/>
            <pc:sldMk cId="4182105343" sldId="266"/>
            <ac:spMk id="12" creationId="{2987D6F4-EC95-4EF1-A8AD-4B70386CEEC7}"/>
          </ac:spMkLst>
        </pc:spChg>
        <pc:spChg chg="add del">
          <ac:chgData name="Shelley Morran" userId="4f01cdb5-0325-456f-9c80-b80142aa3817" providerId="ADAL" clId="{AFA68838-62E9-4130-8706-D3CFBBFC8FC7}" dt="2023-12-13T19:38:46.167" v="134" actId="26606"/>
          <ac:spMkLst>
            <pc:docMk/>
            <pc:sldMk cId="4182105343" sldId="266"/>
            <ac:spMk id="14" creationId="{F5F792DF-9D0A-4DB6-9A9E-7312F5A7E87D}"/>
          </ac:spMkLst>
        </pc:spChg>
        <pc:spChg chg="add del">
          <ac:chgData name="Shelley Morran" userId="4f01cdb5-0325-456f-9c80-b80142aa3817" providerId="ADAL" clId="{AFA68838-62E9-4130-8706-D3CFBBFC8FC7}" dt="2023-12-13T19:38:46.167" v="134" actId="26606"/>
          <ac:spMkLst>
            <pc:docMk/>
            <pc:sldMk cId="4182105343" sldId="266"/>
            <ac:spMk id="16" creationId="{7BC7EA7B-802E-41F4-8926-C4475287AA31}"/>
          </ac:spMkLst>
        </pc:spChg>
        <pc:graphicFrameChg chg="mod modGraphic">
          <ac:chgData name="Shelley Morran" userId="4f01cdb5-0325-456f-9c80-b80142aa3817" providerId="ADAL" clId="{AFA68838-62E9-4130-8706-D3CFBBFC8FC7}" dt="2023-12-13T19:38:57.066" v="136" actId="20577"/>
          <ac:graphicFrameMkLst>
            <pc:docMk/>
            <pc:sldMk cId="4182105343" sldId="266"/>
            <ac:graphicFrameMk id="5" creationId="{08B142C3-267C-3DD5-2832-B563BA82A8A5}"/>
          </ac:graphicFrameMkLst>
        </pc:graphicFrameChg>
      </pc:sldChg>
      <pc:sldChg chg="addSp delSp modSp mod">
        <pc:chgData name="Shelley Morran" userId="4f01cdb5-0325-456f-9c80-b80142aa3817" providerId="ADAL" clId="{AFA68838-62E9-4130-8706-D3CFBBFC8FC7}" dt="2023-12-13T19:42:39.198" v="194" actId="20577"/>
        <pc:sldMkLst>
          <pc:docMk/>
          <pc:sldMk cId="4290347658" sldId="267"/>
        </pc:sldMkLst>
        <pc:spChg chg="mod">
          <ac:chgData name="Shelley Morran" userId="4f01cdb5-0325-456f-9c80-b80142aa3817" providerId="ADAL" clId="{AFA68838-62E9-4130-8706-D3CFBBFC8FC7}" dt="2023-12-13T19:42:18.689" v="190" actId="14100"/>
          <ac:spMkLst>
            <pc:docMk/>
            <pc:sldMk cId="4290347658" sldId="267"/>
            <ac:spMk id="2" creationId="{C85AFA01-66CC-0D4A-05D3-68936FF9993C}"/>
          </ac:spMkLst>
        </pc:spChg>
        <pc:spChg chg="mod">
          <ac:chgData name="Shelley Morran" userId="4f01cdb5-0325-456f-9c80-b80142aa3817" providerId="ADAL" clId="{AFA68838-62E9-4130-8706-D3CFBBFC8FC7}" dt="2023-12-13T19:42:39.198" v="194" actId="20577"/>
          <ac:spMkLst>
            <pc:docMk/>
            <pc:sldMk cId="4290347658" sldId="267"/>
            <ac:spMk id="3" creationId="{D20F6A2E-2DB8-77AA-ADBF-F37FF429CB59}"/>
          </ac:spMkLst>
        </pc:spChg>
        <pc:spChg chg="del">
          <ac:chgData name="Shelley Morran" userId="4f01cdb5-0325-456f-9c80-b80142aa3817" providerId="ADAL" clId="{AFA68838-62E9-4130-8706-D3CFBBFC8FC7}" dt="2023-12-13T19:42:03.538" v="187" actId="26606"/>
          <ac:spMkLst>
            <pc:docMk/>
            <pc:sldMk cId="4290347658" sldId="267"/>
            <ac:spMk id="9" creationId="{504BED40-EAF7-4E55-AFF7-2CD840EBD3AA}"/>
          </ac:spMkLst>
        </pc:spChg>
        <pc:spChg chg="del">
          <ac:chgData name="Shelley Morran" userId="4f01cdb5-0325-456f-9c80-b80142aa3817" providerId="ADAL" clId="{AFA68838-62E9-4130-8706-D3CFBBFC8FC7}" dt="2023-12-13T19:42:03.538" v="187" actId="26606"/>
          <ac:spMkLst>
            <pc:docMk/>
            <pc:sldMk cId="4290347658" sldId="267"/>
            <ac:spMk id="11" creationId="{F367CCF1-BB1E-41CF-8499-94A870C33EFA}"/>
          </ac:spMkLst>
        </pc:spChg>
        <pc:spChg chg="add">
          <ac:chgData name="Shelley Morran" userId="4f01cdb5-0325-456f-9c80-b80142aa3817" providerId="ADAL" clId="{AFA68838-62E9-4130-8706-D3CFBBFC8FC7}" dt="2023-12-13T19:42:03.538" v="187" actId="26606"/>
          <ac:spMkLst>
            <pc:docMk/>
            <pc:sldMk cId="4290347658" sldId="267"/>
            <ac:spMk id="16" creationId="{1BB56EB9-078F-4952-AC1F-149C7A0AE4D5}"/>
          </ac:spMkLst>
        </pc:spChg>
        <pc:spChg chg="add">
          <ac:chgData name="Shelley Morran" userId="4f01cdb5-0325-456f-9c80-b80142aa3817" providerId="ADAL" clId="{AFA68838-62E9-4130-8706-D3CFBBFC8FC7}" dt="2023-12-13T19:42:03.538" v="187" actId="26606"/>
          <ac:spMkLst>
            <pc:docMk/>
            <pc:sldMk cId="4290347658" sldId="267"/>
            <ac:spMk id="18" creationId="{EE54A6FE-D8CB-48A3-900B-053D4EBD3B85}"/>
          </ac:spMkLst>
        </pc:spChg>
        <pc:spChg chg="add">
          <ac:chgData name="Shelley Morran" userId="4f01cdb5-0325-456f-9c80-b80142aa3817" providerId="ADAL" clId="{AFA68838-62E9-4130-8706-D3CFBBFC8FC7}" dt="2023-12-13T19:42:03.538" v="187" actId="26606"/>
          <ac:spMkLst>
            <pc:docMk/>
            <pc:sldMk cId="4290347658" sldId="267"/>
            <ac:spMk id="20" creationId="{7B42427A-0A1F-4A55-8705-D9179F1E0CFB}"/>
          </ac:spMkLst>
        </pc:spChg>
        <pc:spChg chg="add">
          <ac:chgData name="Shelley Morran" userId="4f01cdb5-0325-456f-9c80-b80142aa3817" providerId="ADAL" clId="{AFA68838-62E9-4130-8706-D3CFBBFC8FC7}" dt="2023-12-13T19:42:03.538" v="187" actId="26606"/>
          <ac:spMkLst>
            <pc:docMk/>
            <pc:sldMk cId="4290347658" sldId="267"/>
            <ac:spMk id="22" creationId="{10058680-D07C-4893-B2B7-91543F18AB32}"/>
          </ac:spMkLst>
        </pc:spChg>
        <pc:picChg chg="mod">
          <ac:chgData name="Shelley Morran" userId="4f01cdb5-0325-456f-9c80-b80142aa3817" providerId="ADAL" clId="{AFA68838-62E9-4130-8706-D3CFBBFC8FC7}" dt="2023-12-13T19:42:03.538" v="187" actId="26606"/>
          <ac:picMkLst>
            <pc:docMk/>
            <pc:sldMk cId="4290347658" sldId="267"/>
            <ac:picMk id="5" creationId="{9D4E0D24-86F8-3E23-C582-6F039B63D25D}"/>
          </ac:picMkLst>
        </pc:picChg>
      </pc:sldChg>
      <pc:sldChg chg="addSp delSp modSp new mod">
        <pc:chgData name="Shelley Morran" userId="4f01cdb5-0325-456f-9c80-b80142aa3817" providerId="ADAL" clId="{AFA68838-62E9-4130-8706-D3CFBBFC8FC7}" dt="2023-12-13T20:02:10.774" v="227" actId="255"/>
        <pc:sldMkLst>
          <pc:docMk/>
          <pc:sldMk cId="3746346119" sldId="270"/>
        </pc:sldMkLst>
        <pc:spChg chg="mod">
          <ac:chgData name="Shelley Morran" userId="4f01cdb5-0325-456f-9c80-b80142aa3817" providerId="ADAL" clId="{AFA68838-62E9-4130-8706-D3CFBBFC8FC7}" dt="2023-12-13T20:01:56.938" v="226" actId="20577"/>
          <ac:spMkLst>
            <pc:docMk/>
            <pc:sldMk cId="3746346119" sldId="270"/>
            <ac:spMk id="2" creationId="{6E8FB23E-5642-148C-93EE-43C85A2CCA76}"/>
          </ac:spMkLst>
        </pc:spChg>
        <pc:spChg chg="del">
          <ac:chgData name="Shelley Morran" userId="4f01cdb5-0325-456f-9c80-b80142aa3817" providerId="ADAL" clId="{AFA68838-62E9-4130-8706-D3CFBBFC8FC7}" dt="2023-12-13T20:00:47.681" v="200"/>
          <ac:spMkLst>
            <pc:docMk/>
            <pc:sldMk cId="3746346119" sldId="270"/>
            <ac:spMk id="3" creationId="{754008E1-380D-BD77-E7F9-69F0E012277B}"/>
          </ac:spMkLst>
        </pc:spChg>
        <pc:spChg chg="add mod">
          <ac:chgData name="Shelley Morran" userId="4f01cdb5-0325-456f-9c80-b80142aa3817" providerId="ADAL" clId="{AFA68838-62E9-4130-8706-D3CFBBFC8FC7}" dt="2023-12-13T20:02:10.774" v="227" actId="255"/>
          <ac:spMkLst>
            <pc:docMk/>
            <pc:sldMk cId="3746346119" sldId="270"/>
            <ac:spMk id="7" creationId="{413285ED-339A-D4C8-C05D-68F449C73573}"/>
          </ac:spMkLst>
        </pc:spChg>
        <pc:picChg chg="add mod">
          <ac:chgData name="Shelley Morran" userId="4f01cdb5-0325-456f-9c80-b80142aa3817" providerId="ADAL" clId="{AFA68838-62E9-4130-8706-D3CFBBFC8FC7}" dt="2023-12-13T20:01:23.137" v="205" actId="1076"/>
          <ac:picMkLst>
            <pc:docMk/>
            <pc:sldMk cId="3746346119" sldId="270"/>
            <ac:picMk id="5" creationId="{21404F80-35A7-D852-DD08-EBC51E845BF2}"/>
          </ac:picMkLst>
        </pc:pic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70FD8F-0050-42E3-8B3A-6ED7CFB9852E}" type="doc">
      <dgm:prSet loTypeId="urn:microsoft.com/office/officeart/2016/7/layout/RoundedRectangleTimeline" loCatId="process" qsTypeId="urn:microsoft.com/office/officeart/2005/8/quickstyle/simple1" qsCatId="simple" csTypeId="urn:microsoft.com/office/officeart/2005/8/colors/accent1_3" csCatId="accent1" phldr="1"/>
      <dgm:spPr/>
      <dgm:t>
        <a:bodyPr/>
        <a:lstStyle/>
        <a:p>
          <a:endParaRPr lang="en-US"/>
        </a:p>
      </dgm:t>
    </dgm:pt>
    <dgm:pt modelId="{81C63125-5C38-4C14-8BA2-027D256A010F}">
      <dgm:prSet custT="1"/>
      <dgm:spPr/>
      <dgm:t>
        <a:bodyPr/>
        <a:lstStyle/>
        <a:p>
          <a:r>
            <a:rPr lang="en-US" sz="2800" dirty="0"/>
            <a:t>Every year several community members and organizations donate hundreds of dollars in scholarships to be given exclusively to CMMC graduates.</a:t>
          </a:r>
          <a:endParaRPr lang="en-CA" sz="2800" dirty="0"/>
        </a:p>
      </dgm:t>
    </dgm:pt>
    <dgm:pt modelId="{ECA78267-77CB-4352-886A-C2836CE511F6}" type="parTrans" cxnId="{4F21CCB8-97AE-4F4F-9476-8496FFD563DE}">
      <dgm:prSet/>
      <dgm:spPr/>
      <dgm:t>
        <a:bodyPr/>
        <a:lstStyle/>
        <a:p>
          <a:endParaRPr lang="en-CA"/>
        </a:p>
      </dgm:t>
    </dgm:pt>
    <dgm:pt modelId="{4C77B5D2-BD46-4599-A873-ACA9E52B89AD}" type="sibTrans" cxnId="{4F21CCB8-97AE-4F4F-9476-8496FFD563DE}">
      <dgm:prSet/>
      <dgm:spPr/>
      <dgm:t>
        <a:bodyPr/>
        <a:lstStyle/>
        <a:p>
          <a:endParaRPr lang="en-CA"/>
        </a:p>
      </dgm:t>
    </dgm:pt>
    <dgm:pt modelId="{AB52B3CC-6563-466D-BFC3-9B6B5AFA0881}" type="pres">
      <dgm:prSet presAssocID="{6A70FD8F-0050-42E3-8B3A-6ED7CFB9852E}" presName="Name0" presStyleCnt="0">
        <dgm:presLayoutVars>
          <dgm:chMax/>
          <dgm:chPref/>
          <dgm:animLvl val="lvl"/>
        </dgm:presLayoutVars>
      </dgm:prSet>
      <dgm:spPr/>
    </dgm:pt>
    <dgm:pt modelId="{556075FE-B153-4240-8E7C-37CC368FD5A3}" type="pres">
      <dgm:prSet presAssocID="{81C63125-5C38-4C14-8BA2-027D256A010F}" presName="composite" presStyleCnt="0"/>
      <dgm:spPr/>
    </dgm:pt>
    <dgm:pt modelId="{5A30BC2A-19B1-40D7-A829-CE63129B2907}" type="pres">
      <dgm:prSet presAssocID="{81C63125-5C38-4C14-8BA2-027D256A010F}" presName="parent" presStyleLbl="alignNode1" presStyleIdx="0" presStyleCnt="1" custScaleY="702054">
        <dgm:presLayoutVars>
          <dgm:chMax val="1"/>
          <dgm:chPref val="1"/>
          <dgm:bulletEnabled val="1"/>
        </dgm:presLayoutVars>
      </dgm:prSet>
      <dgm:spPr/>
    </dgm:pt>
    <dgm:pt modelId="{6AA1AD49-DBCE-4A7E-9AC5-2499992480DD}" type="pres">
      <dgm:prSet presAssocID="{81C63125-5C38-4C14-8BA2-027D256A010F}" presName="Childtext" presStyleLbl="revTx" presStyleIdx="0" presStyleCnt="1">
        <dgm:presLayoutVars>
          <dgm:bulletEnabled val="1"/>
        </dgm:presLayoutVars>
      </dgm:prSet>
      <dgm:spPr/>
    </dgm:pt>
    <dgm:pt modelId="{2F4CE3CC-B14B-458B-8CE4-A7421BA7EC0F}" type="pres">
      <dgm:prSet presAssocID="{81C63125-5C38-4C14-8BA2-027D256A010F}" presName="ConnectLine" presStyleLbl="sibTrans1D1" presStyleIdx="0" presStyleCnt="1"/>
      <dgm:spPr>
        <a:noFill/>
        <a:ln w="12700" cap="rnd" cmpd="sng" algn="ctr">
          <a:solidFill>
            <a:schemeClr val="accent1">
              <a:shade val="90000"/>
              <a:hueOff val="0"/>
              <a:satOff val="0"/>
              <a:lumOff val="0"/>
              <a:alphaOff val="0"/>
            </a:schemeClr>
          </a:solidFill>
          <a:prstDash val="dash"/>
        </a:ln>
        <a:effectLst/>
      </dgm:spPr>
    </dgm:pt>
    <dgm:pt modelId="{1B5BA8C0-0DB7-448F-8887-5740D3C1871F}" type="pres">
      <dgm:prSet presAssocID="{81C63125-5C38-4C14-8BA2-027D256A010F}" presName="ConnectLineEnd" presStyleLbl="lnNode1" presStyleIdx="0" presStyleCnt="1"/>
      <dgm:spPr/>
    </dgm:pt>
    <dgm:pt modelId="{9624C32A-9566-4C17-B61B-FA11F84CB0B8}" type="pres">
      <dgm:prSet presAssocID="{81C63125-5C38-4C14-8BA2-027D256A010F}" presName="EmptyPane" presStyleCnt="0"/>
      <dgm:spPr/>
    </dgm:pt>
  </dgm:ptLst>
  <dgm:cxnLst>
    <dgm:cxn modelId="{84C67813-55CE-4EBC-9032-03BD847DC17E}" type="presOf" srcId="{6A70FD8F-0050-42E3-8B3A-6ED7CFB9852E}" destId="{AB52B3CC-6563-466D-BFC3-9B6B5AFA0881}" srcOrd="0" destOrd="0" presId="urn:microsoft.com/office/officeart/2016/7/layout/RoundedRectangleTimeline"/>
    <dgm:cxn modelId="{4F21CCB8-97AE-4F4F-9476-8496FFD563DE}" srcId="{6A70FD8F-0050-42E3-8B3A-6ED7CFB9852E}" destId="{81C63125-5C38-4C14-8BA2-027D256A010F}" srcOrd="0" destOrd="0" parTransId="{ECA78267-77CB-4352-886A-C2836CE511F6}" sibTransId="{4C77B5D2-BD46-4599-A873-ACA9E52B89AD}"/>
    <dgm:cxn modelId="{F9366BE6-CE8C-4931-B25A-FD1D812938F5}" type="presOf" srcId="{81C63125-5C38-4C14-8BA2-027D256A010F}" destId="{5A30BC2A-19B1-40D7-A829-CE63129B2907}" srcOrd="0" destOrd="0" presId="urn:microsoft.com/office/officeart/2016/7/layout/RoundedRectangleTimeline"/>
    <dgm:cxn modelId="{89713DB0-6A40-4A1F-BD41-EE4F3B9CA3A4}" type="presParOf" srcId="{AB52B3CC-6563-466D-BFC3-9B6B5AFA0881}" destId="{556075FE-B153-4240-8E7C-37CC368FD5A3}" srcOrd="0" destOrd="0" presId="urn:microsoft.com/office/officeart/2016/7/layout/RoundedRectangleTimeline"/>
    <dgm:cxn modelId="{905C29E8-BE03-43A5-9764-7BC68D02DFBC}" type="presParOf" srcId="{556075FE-B153-4240-8E7C-37CC368FD5A3}" destId="{5A30BC2A-19B1-40D7-A829-CE63129B2907}" srcOrd="0" destOrd="0" presId="urn:microsoft.com/office/officeart/2016/7/layout/RoundedRectangleTimeline"/>
    <dgm:cxn modelId="{858D1A42-EB7F-4258-B104-A75DA12873AA}" type="presParOf" srcId="{556075FE-B153-4240-8E7C-37CC368FD5A3}" destId="{6AA1AD49-DBCE-4A7E-9AC5-2499992480DD}" srcOrd="1" destOrd="0" presId="urn:microsoft.com/office/officeart/2016/7/layout/RoundedRectangleTimeline"/>
    <dgm:cxn modelId="{6BD2A86B-4D89-4CF0-9E3A-0B861EBF6015}" type="presParOf" srcId="{556075FE-B153-4240-8E7C-37CC368FD5A3}" destId="{2F4CE3CC-B14B-458B-8CE4-A7421BA7EC0F}" srcOrd="2" destOrd="0" presId="urn:microsoft.com/office/officeart/2016/7/layout/RoundedRectangleTimeline"/>
    <dgm:cxn modelId="{E2FFC4C2-8417-4D64-A2B6-84A1287E728B}" type="presParOf" srcId="{556075FE-B153-4240-8E7C-37CC368FD5A3}" destId="{1B5BA8C0-0DB7-448F-8887-5740D3C1871F}" srcOrd="3" destOrd="0" presId="urn:microsoft.com/office/officeart/2016/7/layout/RoundedRectangleTimeline"/>
    <dgm:cxn modelId="{A10A3484-7F00-4B5D-BF98-619D6BEBBF80}" type="presParOf" srcId="{556075FE-B153-4240-8E7C-37CC368FD5A3}" destId="{9624C32A-9566-4C17-B61B-FA11F84CB0B8}" srcOrd="4" destOrd="0" presId="urn:microsoft.com/office/officeart/2016/7/layout/RoundedRectangle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4D3DE0-B332-43AF-9020-024FAFDCEAD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FF4E7FE-E5F2-405D-83A9-DA9FC3F0F38B}">
      <dgm:prSet custT="1"/>
      <dgm:spPr/>
      <dgm:t>
        <a:bodyPr/>
        <a:lstStyle/>
        <a:p>
          <a:pPr>
            <a:lnSpc>
              <a:spcPct val="100000"/>
            </a:lnSpc>
          </a:pPr>
          <a:r>
            <a:rPr lang="en-US" sz="2500" b="0" i="0" dirty="0"/>
            <a:t>If applicable, you will be asked to share your personal story of adversity you've been dealing with or have overcome. </a:t>
          </a:r>
          <a:endParaRPr lang="en-US" sz="2500" dirty="0"/>
        </a:p>
      </dgm:t>
    </dgm:pt>
    <dgm:pt modelId="{373062A2-695E-4EC4-9E4B-A617C96DDE8F}" type="parTrans" cxnId="{33508631-2FC3-44E8-ADBA-816AD78B3101}">
      <dgm:prSet/>
      <dgm:spPr/>
      <dgm:t>
        <a:bodyPr/>
        <a:lstStyle/>
        <a:p>
          <a:endParaRPr lang="en-US"/>
        </a:p>
      </dgm:t>
    </dgm:pt>
    <dgm:pt modelId="{F5F2F351-9972-4782-A62F-D262BCC93B7F}" type="sibTrans" cxnId="{33508631-2FC3-44E8-ADBA-816AD78B3101}">
      <dgm:prSet/>
      <dgm:spPr/>
      <dgm:t>
        <a:bodyPr/>
        <a:lstStyle/>
        <a:p>
          <a:endParaRPr lang="en-US"/>
        </a:p>
      </dgm:t>
    </dgm:pt>
    <dgm:pt modelId="{321E4675-6591-4863-8216-46A47A738223}">
      <dgm:prSet/>
      <dgm:spPr/>
      <dgm:t>
        <a:bodyPr/>
        <a:lstStyle/>
        <a:p>
          <a:pPr>
            <a:lnSpc>
              <a:spcPct val="100000"/>
            </a:lnSpc>
          </a:pPr>
          <a:r>
            <a:rPr lang="en-US" b="0" i="0" dirty="0"/>
            <a:t>CONFIDENTIAL -  Information will remain confidential amongst scholarship committee members.</a:t>
          </a:r>
          <a:endParaRPr lang="en-US" dirty="0"/>
        </a:p>
      </dgm:t>
    </dgm:pt>
    <dgm:pt modelId="{34C9FD5F-7FD4-4C77-95FD-1F5E92C77E33}" type="parTrans" cxnId="{1C4E4072-2584-4673-B90C-B22DEFDD6CC4}">
      <dgm:prSet/>
      <dgm:spPr/>
      <dgm:t>
        <a:bodyPr/>
        <a:lstStyle/>
        <a:p>
          <a:endParaRPr lang="en-US"/>
        </a:p>
      </dgm:t>
    </dgm:pt>
    <dgm:pt modelId="{DAFED4A5-65E0-46C7-85EB-DCAB66C1BFF0}" type="sibTrans" cxnId="{1C4E4072-2584-4673-B90C-B22DEFDD6CC4}">
      <dgm:prSet/>
      <dgm:spPr/>
      <dgm:t>
        <a:bodyPr/>
        <a:lstStyle/>
        <a:p>
          <a:endParaRPr lang="en-US"/>
        </a:p>
      </dgm:t>
    </dgm:pt>
    <dgm:pt modelId="{98E79618-9CBB-4A15-BB44-B1C90746EBA4}">
      <dgm:prSet/>
      <dgm:spPr/>
      <dgm:t>
        <a:bodyPr/>
        <a:lstStyle/>
        <a:p>
          <a:pPr>
            <a:lnSpc>
              <a:spcPct val="100000"/>
            </a:lnSpc>
          </a:pPr>
          <a:r>
            <a:rPr lang="en-US" dirty="0"/>
            <a:t>Questions or concerns? Please see Mrs. Morran</a:t>
          </a:r>
        </a:p>
      </dgm:t>
    </dgm:pt>
    <dgm:pt modelId="{DBEE8EDF-6B38-4C1C-9230-B8BF615EBD38}" type="parTrans" cxnId="{F6E50A85-5654-4912-8FB7-F06D3CACB1D5}">
      <dgm:prSet/>
      <dgm:spPr/>
      <dgm:t>
        <a:bodyPr/>
        <a:lstStyle/>
        <a:p>
          <a:endParaRPr lang="en-US"/>
        </a:p>
      </dgm:t>
    </dgm:pt>
    <dgm:pt modelId="{F50C8CA0-5BF9-4F94-A390-19FFE85257B3}" type="sibTrans" cxnId="{F6E50A85-5654-4912-8FB7-F06D3CACB1D5}">
      <dgm:prSet/>
      <dgm:spPr/>
      <dgm:t>
        <a:bodyPr/>
        <a:lstStyle/>
        <a:p>
          <a:endParaRPr lang="en-US"/>
        </a:p>
      </dgm:t>
    </dgm:pt>
    <dgm:pt modelId="{A6C8B979-6470-40DC-BD6B-605D9DD154E5}" type="pres">
      <dgm:prSet presAssocID="{344D3DE0-B332-43AF-9020-024FAFDCEAD1}" presName="root" presStyleCnt="0">
        <dgm:presLayoutVars>
          <dgm:dir/>
          <dgm:resizeHandles val="exact"/>
        </dgm:presLayoutVars>
      </dgm:prSet>
      <dgm:spPr/>
    </dgm:pt>
    <dgm:pt modelId="{80EA71B2-0F55-43EF-95A8-FC489F76B817}" type="pres">
      <dgm:prSet presAssocID="{5FF4E7FE-E5F2-405D-83A9-DA9FC3F0F38B}" presName="compNode" presStyleCnt="0"/>
      <dgm:spPr/>
    </dgm:pt>
    <dgm:pt modelId="{2BF5E4E6-6DAF-431D-A79A-15C9E645CBB1}" type="pres">
      <dgm:prSet presAssocID="{5FF4E7FE-E5F2-405D-83A9-DA9FC3F0F38B}" presName="bgRect" presStyleLbl="bgShp" presStyleIdx="0" presStyleCnt="3"/>
      <dgm:spPr/>
    </dgm:pt>
    <dgm:pt modelId="{E138ECA0-0AB3-41D5-B09A-FE203ECC43AD}" type="pres">
      <dgm:prSet presAssocID="{5FF4E7FE-E5F2-405D-83A9-DA9FC3F0F38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nections"/>
        </a:ext>
      </dgm:extLst>
    </dgm:pt>
    <dgm:pt modelId="{AB95FDA3-6F0E-42F8-9FA1-E8A69A466B86}" type="pres">
      <dgm:prSet presAssocID="{5FF4E7FE-E5F2-405D-83A9-DA9FC3F0F38B}" presName="spaceRect" presStyleCnt="0"/>
      <dgm:spPr/>
    </dgm:pt>
    <dgm:pt modelId="{BDB29B5E-F7FB-4171-982E-8E21DF94A4CB}" type="pres">
      <dgm:prSet presAssocID="{5FF4E7FE-E5F2-405D-83A9-DA9FC3F0F38B}" presName="parTx" presStyleLbl="revTx" presStyleIdx="0" presStyleCnt="3">
        <dgm:presLayoutVars>
          <dgm:chMax val="0"/>
          <dgm:chPref val="0"/>
        </dgm:presLayoutVars>
      </dgm:prSet>
      <dgm:spPr/>
    </dgm:pt>
    <dgm:pt modelId="{43CB68C3-AFF0-4841-9DD8-6B9E734123BC}" type="pres">
      <dgm:prSet presAssocID="{F5F2F351-9972-4782-A62F-D262BCC93B7F}" presName="sibTrans" presStyleCnt="0"/>
      <dgm:spPr/>
    </dgm:pt>
    <dgm:pt modelId="{D6398488-A30D-4691-8561-007C61B96AB7}" type="pres">
      <dgm:prSet presAssocID="{321E4675-6591-4863-8216-46A47A738223}" presName="compNode" presStyleCnt="0"/>
      <dgm:spPr/>
    </dgm:pt>
    <dgm:pt modelId="{288D6A34-B0F7-43C9-BB1E-63B81738D2A4}" type="pres">
      <dgm:prSet presAssocID="{321E4675-6591-4863-8216-46A47A738223}" presName="bgRect" presStyleLbl="bgShp" presStyleIdx="1" presStyleCnt="3"/>
      <dgm:spPr/>
    </dgm:pt>
    <dgm:pt modelId="{99529CF0-13FE-4628-90BD-7D1192468A14}" type="pres">
      <dgm:prSet presAssocID="{321E4675-6591-4863-8216-46A47A738223}"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omment Slash Silence outline"/>
        </a:ext>
      </dgm:extLst>
    </dgm:pt>
    <dgm:pt modelId="{FFACB1A2-B99C-435A-B065-1BDD34DBEDDF}" type="pres">
      <dgm:prSet presAssocID="{321E4675-6591-4863-8216-46A47A738223}" presName="spaceRect" presStyleCnt="0"/>
      <dgm:spPr/>
    </dgm:pt>
    <dgm:pt modelId="{0CA5D805-BF5F-4A10-9564-73A72568F57E}" type="pres">
      <dgm:prSet presAssocID="{321E4675-6591-4863-8216-46A47A738223}" presName="parTx" presStyleLbl="revTx" presStyleIdx="1" presStyleCnt="3">
        <dgm:presLayoutVars>
          <dgm:chMax val="0"/>
          <dgm:chPref val="0"/>
        </dgm:presLayoutVars>
      </dgm:prSet>
      <dgm:spPr/>
    </dgm:pt>
    <dgm:pt modelId="{BA3067CD-B771-4E81-ACC7-249424540BEF}" type="pres">
      <dgm:prSet presAssocID="{DAFED4A5-65E0-46C7-85EB-DCAB66C1BFF0}" presName="sibTrans" presStyleCnt="0"/>
      <dgm:spPr/>
    </dgm:pt>
    <dgm:pt modelId="{F3E7363A-635C-492F-830B-9A09F2110BF3}" type="pres">
      <dgm:prSet presAssocID="{98E79618-9CBB-4A15-BB44-B1C90746EBA4}" presName="compNode" presStyleCnt="0"/>
      <dgm:spPr/>
    </dgm:pt>
    <dgm:pt modelId="{F5E33ACA-28F1-4EBE-BCB5-9B08B6E2B0F7}" type="pres">
      <dgm:prSet presAssocID="{98E79618-9CBB-4A15-BB44-B1C90746EBA4}" presName="bgRect" presStyleLbl="bgShp" presStyleIdx="2" presStyleCnt="3"/>
      <dgm:spPr/>
    </dgm:pt>
    <dgm:pt modelId="{C6647706-A8A6-4981-ADCC-484E98E94ACD}" type="pres">
      <dgm:prSet presAssocID="{98E79618-9CBB-4A15-BB44-B1C90746EBA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s"/>
        </a:ext>
      </dgm:extLst>
    </dgm:pt>
    <dgm:pt modelId="{7BE04716-A247-4ED4-8AC2-7F4162D490CF}" type="pres">
      <dgm:prSet presAssocID="{98E79618-9CBB-4A15-BB44-B1C90746EBA4}" presName="spaceRect" presStyleCnt="0"/>
      <dgm:spPr/>
    </dgm:pt>
    <dgm:pt modelId="{0852D85F-AC33-446F-A7B6-D7CC1BD908AD}" type="pres">
      <dgm:prSet presAssocID="{98E79618-9CBB-4A15-BB44-B1C90746EBA4}" presName="parTx" presStyleLbl="revTx" presStyleIdx="2" presStyleCnt="3">
        <dgm:presLayoutVars>
          <dgm:chMax val="0"/>
          <dgm:chPref val="0"/>
        </dgm:presLayoutVars>
      </dgm:prSet>
      <dgm:spPr/>
    </dgm:pt>
  </dgm:ptLst>
  <dgm:cxnLst>
    <dgm:cxn modelId="{E5A8CD06-06E4-4C8D-B19A-5289B2D3AD70}" type="presOf" srcId="{321E4675-6591-4863-8216-46A47A738223}" destId="{0CA5D805-BF5F-4A10-9564-73A72568F57E}" srcOrd="0" destOrd="0" presId="urn:microsoft.com/office/officeart/2018/2/layout/IconVerticalSolidList"/>
    <dgm:cxn modelId="{33508631-2FC3-44E8-ADBA-816AD78B3101}" srcId="{344D3DE0-B332-43AF-9020-024FAFDCEAD1}" destId="{5FF4E7FE-E5F2-405D-83A9-DA9FC3F0F38B}" srcOrd="0" destOrd="0" parTransId="{373062A2-695E-4EC4-9E4B-A617C96DDE8F}" sibTransId="{F5F2F351-9972-4782-A62F-D262BCC93B7F}"/>
    <dgm:cxn modelId="{27EF9742-C02D-4250-B39C-15E1E8AF2EAC}" type="presOf" srcId="{344D3DE0-B332-43AF-9020-024FAFDCEAD1}" destId="{A6C8B979-6470-40DC-BD6B-605D9DD154E5}" srcOrd="0" destOrd="0" presId="urn:microsoft.com/office/officeart/2018/2/layout/IconVerticalSolidList"/>
    <dgm:cxn modelId="{4C6CB163-62F3-40FB-BCA3-9B2A720D602D}" type="presOf" srcId="{5FF4E7FE-E5F2-405D-83A9-DA9FC3F0F38B}" destId="{BDB29B5E-F7FB-4171-982E-8E21DF94A4CB}" srcOrd="0" destOrd="0" presId="urn:microsoft.com/office/officeart/2018/2/layout/IconVerticalSolidList"/>
    <dgm:cxn modelId="{9D577166-FC75-4B74-A985-2B823FD7E0AF}" type="presOf" srcId="{98E79618-9CBB-4A15-BB44-B1C90746EBA4}" destId="{0852D85F-AC33-446F-A7B6-D7CC1BD908AD}" srcOrd="0" destOrd="0" presId="urn:microsoft.com/office/officeart/2018/2/layout/IconVerticalSolidList"/>
    <dgm:cxn modelId="{1C4E4072-2584-4673-B90C-B22DEFDD6CC4}" srcId="{344D3DE0-B332-43AF-9020-024FAFDCEAD1}" destId="{321E4675-6591-4863-8216-46A47A738223}" srcOrd="1" destOrd="0" parTransId="{34C9FD5F-7FD4-4C77-95FD-1F5E92C77E33}" sibTransId="{DAFED4A5-65E0-46C7-85EB-DCAB66C1BFF0}"/>
    <dgm:cxn modelId="{F6E50A85-5654-4912-8FB7-F06D3CACB1D5}" srcId="{344D3DE0-B332-43AF-9020-024FAFDCEAD1}" destId="{98E79618-9CBB-4A15-BB44-B1C90746EBA4}" srcOrd="2" destOrd="0" parTransId="{DBEE8EDF-6B38-4C1C-9230-B8BF615EBD38}" sibTransId="{F50C8CA0-5BF9-4F94-A390-19FFE85257B3}"/>
    <dgm:cxn modelId="{E1B79BFA-76B2-47DA-BC30-BDB9FE1D3043}" type="presParOf" srcId="{A6C8B979-6470-40DC-BD6B-605D9DD154E5}" destId="{80EA71B2-0F55-43EF-95A8-FC489F76B817}" srcOrd="0" destOrd="0" presId="urn:microsoft.com/office/officeart/2018/2/layout/IconVerticalSolidList"/>
    <dgm:cxn modelId="{7D38F09D-598D-4742-B2C7-9F28ACFBB490}" type="presParOf" srcId="{80EA71B2-0F55-43EF-95A8-FC489F76B817}" destId="{2BF5E4E6-6DAF-431D-A79A-15C9E645CBB1}" srcOrd="0" destOrd="0" presId="urn:microsoft.com/office/officeart/2018/2/layout/IconVerticalSolidList"/>
    <dgm:cxn modelId="{8DEA7C5C-092D-4928-8350-27582FD2C6D1}" type="presParOf" srcId="{80EA71B2-0F55-43EF-95A8-FC489F76B817}" destId="{E138ECA0-0AB3-41D5-B09A-FE203ECC43AD}" srcOrd="1" destOrd="0" presId="urn:microsoft.com/office/officeart/2018/2/layout/IconVerticalSolidList"/>
    <dgm:cxn modelId="{AB5A1E7F-112C-4B8C-8114-367088B0FDD7}" type="presParOf" srcId="{80EA71B2-0F55-43EF-95A8-FC489F76B817}" destId="{AB95FDA3-6F0E-42F8-9FA1-E8A69A466B86}" srcOrd="2" destOrd="0" presId="urn:microsoft.com/office/officeart/2018/2/layout/IconVerticalSolidList"/>
    <dgm:cxn modelId="{70D08218-24F7-45BF-B0F7-D814D4A16F4A}" type="presParOf" srcId="{80EA71B2-0F55-43EF-95A8-FC489F76B817}" destId="{BDB29B5E-F7FB-4171-982E-8E21DF94A4CB}" srcOrd="3" destOrd="0" presId="urn:microsoft.com/office/officeart/2018/2/layout/IconVerticalSolidList"/>
    <dgm:cxn modelId="{D1DEF2FD-370D-4849-B6B6-9396BA2B41CB}" type="presParOf" srcId="{A6C8B979-6470-40DC-BD6B-605D9DD154E5}" destId="{43CB68C3-AFF0-4841-9DD8-6B9E734123BC}" srcOrd="1" destOrd="0" presId="urn:microsoft.com/office/officeart/2018/2/layout/IconVerticalSolidList"/>
    <dgm:cxn modelId="{C7AA0744-10E8-4A57-8F8D-2381ED03D4A1}" type="presParOf" srcId="{A6C8B979-6470-40DC-BD6B-605D9DD154E5}" destId="{D6398488-A30D-4691-8561-007C61B96AB7}" srcOrd="2" destOrd="0" presId="urn:microsoft.com/office/officeart/2018/2/layout/IconVerticalSolidList"/>
    <dgm:cxn modelId="{2E41AAB9-B3DA-40D6-8F41-E011B1B65DE1}" type="presParOf" srcId="{D6398488-A30D-4691-8561-007C61B96AB7}" destId="{288D6A34-B0F7-43C9-BB1E-63B81738D2A4}" srcOrd="0" destOrd="0" presId="urn:microsoft.com/office/officeart/2018/2/layout/IconVerticalSolidList"/>
    <dgm:cxn modelId="{7774D2BF-7444-4E0E-A326-E76693D7A441}" type="presParOf" srcId="{D6398488-A30D-4691-8561-007C61B96AB7}" destId="{99529CF0-13FE-4628-90BD-7D1192468A14}" srcOrd="1" destOrd="0" presId="urn:microsoft.com/office/officeart/2018/2/layout/IconVerticalSolidList"/>
    <dgm:cxn modelId="{5EFCA7C3-30FD-4A25-BA2A-941C442213E3}" type="presParOf" srcId="{D6398488-A30D-4691-8561-007C61B96AB7}" destId="{FFACB1A2-B99C-435A-B065-1BDD34DBEDDF}" srcOrd="2" destOrd="0" presId="urn:microsoft.com/office/officeart/2018/2/layout/IconVerticalSolidList"/>
    <dgm:cxn modelId="{473923E8-3E9F-4CD4-A847-C2465667D807}" type="presParOf" srcId="{D6398488-A30D-4691-8561-007C61B96AB7}" destId="{0CA5D805-BF5F-4A10-9564-73A72568F57E}" srcOrd="3" destOrd="0" presId="urn:microsoft.com/office/officeart/2018/2/layout/IconVerticalSolidList"/>
    <dgm:cxn modelId="{79640B18-0598-441C-AC99-4E02EB64AB4C}" type="presParOf" srcId="{A6C8B979-6470-40DC-BD6B-605D9DD154E5}" destId="{BA3067CD-B771-4E81-ACC7-249424540BEF}" srcOrd="3" destOrd="0" presId="urn:microsoft.com/office/officeart/2018/2/layout/IconVerticalSolidList"/>
    <dgm:cxn modelId="{1405E395-237D-490E-8618-7909B3AB61C2}" type="presParOf" srcId="{A6C8B979-6470-40DC-BD6B-605D9DD154E5}" destId="{F3E7363A-635C-492F-830B-9A09F2110BF3}" srcOrd="4" destOrd="0" presId="urn:microsoft.com/office/officeart/2018/2/layout/IconVerticalSolidList"/>
    <dgm:cxn modelId="{B8A19BC1-A18C-4BB0-A528-3B4063F26AB1}" type="presParOf" srcId="{F3E7363A-635C-492F-830B-9A09F2110BF3}" destId="{F5E33ACA-28F1-4EBE-BCB5-9B08B6E2B0F7}" srcOrd="0" destOrd="0" presId="urn:microsoft.com/office/officeart/2018/2/layout/IconVerticalSolidList"/>
    <dgm:cxn modelId="{8A4206A5-F733-45EB-A4E1-B72F24170AF7}" type="presParOf" srcId="{F3E7363A-635C-492F-830B-9A09F2110BF3}" destId="{C6647706-A8A6-4981-ADCC-484E98E94ACD}" srcOrd="1" destOrd="0" presId="urn:microsoft.com/office/officeart/2018/2/layout/IconVerticalSolidList"/>
    <dgm:cxn modelId="{B296ACC3-5A06-4A42-9C7A-EA71A920DA1D}" type="presParOf" srcId="{F3E7363A-635C-492F-830B-9A09F2110BF3}" destId="{7BE04716-A247-4ED4-8AC2-7F4162D490CF}" srcOrd="2" destOrd="0" presId="urn:microsoft.com/office/officeart/2018/2/layout/IconVerticalSolidList"/>
    <dgm:cxn modelId="{07E2ADF0-5DC4-42B8-8702-C51EE199732F}" type="presParOf" srcId="{F3E7363A-635C-492F-830B-9A09F2110BF3}" destId="{0852D85F-AC33-446F-A7B6-D7CC1BD908A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A2866F-20EB-462D-9D62-2F063438882E}"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97CFEAFB-F25B-45F1-A683-485A21058CC8}">
      <dgm:prSet custT="1"/>
      <dgm:spPr/>
      <dgm:t>
        <a:bodyPr/>
        <a:lstStyle/>
        <a:p>
          <a:r>
            <a:rPr lang="en-US" sz="3200" dirty="0"/>
            <a:t>Carefully read over the criteria for each award listed</a:t>
          </a:r>
        </a:p>
      </dgm:t>
    </dgm:pt>
    <dgm:pt modelId="{4CA15E42-4AFD-4927-AAB8-FAF2E4C0B76E}" type="parTrans" cxnId="{A226A50E-2EC3-4B11-9339-55014BCFE46C}">
      <dgm:prSet/>
      <dgm:spPr/>
      <dgm:t>
        <a:bodyPr/>
        <a:lstStyle/>
        <a:p>
          <a:endParaRPr lang="en-US"/>
        </a:p>
      </dgm:t>
    </dgm:pt>
    <dgm:pt modelId="{1564C4EB-079B-40DD-86FC-FF9F9BA18820}" type="sibTrans" cxnId="{A226A50E-2EC3-4B11-9339-55014BCFE46C}">
      <dgm:prSet/>
      <dgm:spPr/>
      <dgm:t>
        <a:bodyPr/>
        <a:lstStyle/>
        <a:p>
          <a:endParaRPr lang="en-US"/>
        </a:p>
      </dgm:t>
    </dgm:pt>
    <dgm:pt modelId="{3DCA54C0-6B5D-42B9-BA13-3E1F9F5524E3}">
      <dgm:prSet custT="1"/>
      <dgm:spPr/>
      <dgm:t>
        <a:bodyPr/>
        <a:lstStyle/>
        <a:p>
          <a:r>
            <a:rPr lang="en-US" sz="3200" dirty="0"/>
            <a:t>Apply ONLY for the awards you qualify for</a:t>
          </a:r>
        </a:p>
      </dgm:t>
    </dgm:pt>
    <dgm:pt modelId="{39318A03-9517-4D90-9B0A-B0B40E701FBD}" type="parTrans" cxnId="{6C706AD8-6913-4335-BE23-12A68C03287F}">
      <dgm:prSet/>
      <dgm:spPr/>
      <dgm:t>
        <a:bodyPr/>
        <a:lstStyle/>
        <a:p>
          <a:endParaRPr lang="en-US"/>
        </a:p>
      </dgm:t>
    </dgm:pt>
    <dgm:pt modelId="{C0A58073-C848-4768-AFD2-444638EC276C}" type="sibTrans" cxnId="{6C706AD8-6913-4335-BE23-12A68C03287F}">
      <dgm:prSet/>
      <dgm:spPr/>
      <dgm:t>
        <a:bodyPr/>
        <a:lstStyle/>
        <a:p>
          <a:endParaRPr lang="en-US"/>
        </a:p>
      </dgm:t>
    </dgm:pt>
    <dgm:pt modelId="{6E6C0BF2-698A-4A9E-B2C8-718DF83B4A1F}" type="pres">
      <dgm:prSet presAssocID="{34A2866F-20EB-462D-9D62-2F063438882E}" presName="linear" presStyleCnt="0">
        <dgm:presLayoutVars>
          <dgm:animLvl val="lvl"/>
          <dgm:resizeHandles val="exact"/>
        </dgm:presLayoutVars>
      </dgm:prSet>
      <dgm:spPr/>
    </dgm:pt>
    <dgm:pt modelId="{9A44676C-B5C2-4903-9124-9EE59753449E}" type="pres">
      <dgm:prSet presAssocID="{97CFEAFB-F25B-45F1-A683-485A21058CC8}" presName="parentText" presStyleLbl="node1" presStyleIdx="0" presStyleCnt="2">
        <dgm:presLayoutVars>
          <dgm:chMax val="0"/>
          <dgm:bulletEnabled val="1"/>
        </dgm:presLayoutVars>
      </dgm:prSet>
      <dgm:spPr/>
    </dgm:pt>
    <dgm:pt modelId="{BE46EDA9-A3DC-4FB9-A6C8-2285107CE702}" type="pres">
      <dgm:prSet presAssocID="{1564C4EB-079B-40DD-86FC-FF9F9BA18820}" presName="spacer" presStyleCnt="0"/>
      <dgm:spPr/>
    </dgm:pt>
    <dgm:pt modelId="{ED703423-FBB9-42A5-9CE4-ED18D51745FE}" type="pres">
      <dgm:prSet presAssocID="{3DCA54C0-6B5D-42B9-BA13-3E1F9F5524E3}" presName="parentText" presStyleLbl="node1" presStyleIdx="1" presStyleCnt="2" custLinFactNeighborX="1841" custLinFactNeighborY="-8753">
        <dgm:presLayoutVars>
          <dgm:chMax val="0"/>
          <dgm:bulletEnabled val="1"/>
        </dgm:presLayoutVars>
      </dgm:prSet>
      <dgm:spPr/>
    </dgm:pt>
  </dgm:ptLst>
  <dgm:cxnLst>
    <dgm:cxn modelId="{A226A50E-2EC3-4B11-9339-55014BCFE46C}" srcId="{34A2866F-20EB-462D-9D62-2F063438882E}" destId="{97CFEAFB-F25B-45F1-A683-485A21058CC8}" srcOrd="0" destOrd="0" parTransId="{4CA15E42-4AFD-4927-AAB8-FAF2E4C0B76E}" sibTransId="{1564C4EB-079B-40DD-86FC-FF9F9BA18820}"/>
    <dgm:cxn modelId="{E546F52F-980B-4BF0-B3EC-C56F802A0744}" type="presOf" srcId="{3DCA54C0-6B5D-42B9-BA13-3E1F9F5524E3}" destId="{ED703423-FBB9-42A5-9CE4-ED18D51745FE}" srcOrd="0" destOrd="0" presId="urn:microsoft.com/office/officeart/2005/8/layout/vList2"/>
    <dgm:cxn modelId="{4D7B9E41-C7D4-4DA3-9424-B4D59689F81D}" type="presOf" srcId="{34A2866F-20EB-462D-9D62-2F063438882E}" destId="{6E6C0BF2-698A-4A9E-B2C8-718DF83B4A1F}" srcOrd="0" destOrd="0" presId="urn:microsoft.com/office/officeart/2005/8/layout/vList2"/>
    <dgm:cxn modelId="{B92EC9C2-CFBF-4824-B12B-37F5896AFBBC}" type="presOf" srcId="{97CFEAFB-F25B-45F1-A683-485A21058CC8}" destId="{9A44676C-B5C2-4903-9124-9EE59753449E}" srcOrd="0" destOrd="0" presId="urn:microsoft.com/office/officeart/2005/8/layout/vList2"/>
    <dgm:cxn modelId="{6C706AD8-6913-4335-BE23-12A68C03287F}" srcId="{34A2866F-20EB-462D-9D62-2F063438882E}" destId="{3DCA54C0-6B5D-42B9-BA13-3E1F9F5524E3}" srcOrd="1" destOrd="0" parTransId="{39318A03-9517-4D90-9B0A-B0B40E701FBD}" sibTransId="{C0A58073-C848-4768-AFD2-444638EC276C}"/>
    <dgm:cxn modelId="{07A653C3-DB08-4215-BB2D-DF10BAD2361A}" type="presParOf" srcId="{6E6C0BF2-698A-4A9E-B2C8-718DF83B4A1F}" destId="{9A44676C-B5C2-4903-9124-9EE59753449E}" srcOrd="0" destOrd="0" presId="urn:microsoft.com/office/officeart/2005/8/layout/vList2"/>
    <dgm:cxn modelId="{67D61466-9B64-4FC2-B574-F2E9540DDFB0}" type="presParOf" srcId="{6E6C0BF2-698A-4A9E-B2C8-718DF83B4A1F}" destId="{BE46EDA9-A3DC-4FB9-A6C8-2285107CE702}" srcOrd="1" destOrd="0" presId="urn:microsoft.com/office/officeart/2005/8/layout/vList2"/>
    <dgm:cxn modelId="{88FEF1B1-9AEA-4F75-A330-75F27DCD808D}" type="presParOf" srcId="{6E6C0BF2-698A-4A9E-B2C8-718DF83B4A1F}" destId="{ED703423-FBB9-42A5-9CE4-ED18D51745F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30BC2A-19B1-40D7-A829-CE63129B2907}">
      <dsp:nvSpPr>
        <dsp:cNvPr id="0" name=""/>
        <dsp:cNvSpPr/>
      </dsp:nvSpPr>
      <dsp:spPr>
        <a:xfrm>
          <a:off x="280865" y="541336"/>
          <a:ext cx="10468219" cy="2551114"/>
        </a:xfrm>
        <a:prstGeom prst="roundRect">
          <a:avLst/>
        </a:prstGeom>
        <a:solidFill>
          <a:schemeClr val="accent1">
            <a:shade val="80000"/>
            <a:hueOff val="0"/>
            <a:satOff val="0"/>
            <a:lumOff val="0"/>
            <a:alphaOff val="0"/>
          </a:schemeClr>
        </a:solidFill>
        <a:ln w="2222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1">
          <a:noAutofit/>
        </a:bodyPr>
        <a:lstStyle/>
        <a:p>
          <a:pPr marL="0" lvl="0" indent="0" algn="ctr" defTabSz="1244600">
            <a:lnSpc>
              <a:spcPct val="90000"/>
            </a:lnSpc>
            <a:spcBef>
              <a:spcPct val="0"/>
            </a:spcBef>
            <a:spcAft>
              <a:spcPct val="35000"/>
            </a:spcAft>
            <a:buNone/>
          </a:pPr>
          <a:r>
            <a:rPr lang="en-US" sz="2800" kern="1200" dirty="0"/>
            <a:t>Every year several community members and organizations donate hundreds of dollars in scholarships to be given exclusively to CMMC graduates.</a:t>
          </a:r>
          <a:endParaRPr lang="en-CA" sz="2800" kern="1200" dirty="0"/>
        </a:p>
      </dsp:txBody>
      <dsp:txXfrm>
        <a:off x="405400" y="665871"/>
        <a:ext cx="10219149" cy="2302044"/>
      </dsp:txXfrm>
    </dsp:sp>
    <dsp:sp modelId="{6AA1AD49-DBCE-4A7E-9AC5-2499992480DD}">
      <dsp:nvSpPr>
        <dsp:cNvPr id="0" name=""/>
        <dsp:cNvSpPr/>
      </dsp:nvSpPr>
      <dsp:spPr>
        <a:xfrm>
          <a:off x="280865" y="0"/>
          <a:ext cx="10468219" cy="1271825"/>
        </a:xfrm>
        <a:prstGeom prst="rect">
          <a:avLst/>
        </a:prstGeom>
        <a:noFill/>
        <a:ln>
          <a:noFill/>
        </a:ln>
        <a:effectLst/>
      </dsp:spPr>
      <dsp:style>
        <a:lnRef idx="0">
          <a:scrgbClr r="0" g="0" b="0"/>
        </a:lnRef>
        <a:fillRef idx="0">
          <a:scrgbClr r="0" g="0" b="0"/>
        </a:fillRef>
        <a:effectRef idx="0">
          <a:scrgbClr r="0" g="0" b="0"/>
        </a:effectRef>
        <a:fontRef idx="minor"/>
      </dsp:style>
    </dsp:sp>
    <dsp:sp modelId="{2F4CE3CC-B14B-458B-8CE4-A7421BA7EC0F}">
      <dsp:nvSpPr>
        <dsp:cNvPr id="0" name=""/>
        <dsp:cNvSpPr/>
      </dsp:nvSpPr>
      <dsp:spPr>
        <a:xfrm>
          <a:off x="5514975" y="1344501"/>
          <a:ext cx="0" cy="290702"/>
        </a:xfrm>
        <a:prstGeom prst="line">
          <a:avLst/>
        </a:prstGeom>
        <a:noFill/>
        <a:ln w="12700" cap="rnd" cmpd="sng" algn="ctr">
          <a:solidFill>
            <a:schemeClr val="accent1">
              <a:shade val="90000"/>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1B5BA8C0-0DB7-448F-8887-5740D3C1871F}">
      <dsp:nvSpPr>
        <dsp:cNvPr id="0" name=""/>
        <dsp:cNvSpPr/>
      </dsp:nvSpPr>
      <dsp:spPr>
        <a:xfrm>
          <a:off x="5478637" y="1271825"/>
          <a:ext cx="72675" cy="72675"/>
        </a:xfrm>
        <a:prstGeom prst="ellipse">
          <a:avLst/>
        </a:prstGeom>
        <a:solidFill>
          <a:schemeClr val="accent1">
            <a:shade val="8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F5E4E6-6DAF-431D-A79A-15C9E645CBB1}">
      <dsp:nvSpPr>
        <dsp:cNvPr id="0" name=""/>
        <dsp:cNvSpPr/>
      </dsp:nvSpPr>
      <dsp:spPr>
        <a:xfrm>
          <a:off x="0" y="573"/>
          <a:ext cx="11029950" cy="134308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38ECA0-0AB3-41D5-B09A-FE203ECC43AD}">
      <dsp:nvSpPr>
        <dsp:cNvPr id="0" name=""/>
        <dsp:cNvSpPr/>
      </dsp:nvSpPr>
      <dsp:spPr>
        <a:xfrm>
          <a:off x="406284" y="302768"/>
          <a:ext cx="738698" cy="73869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DB29B5E-F7FB-4171-982E-8E21DF94A4CB}">
      <dsp:nvSpPr>
        <dsp:cNvPr id="0" name=""/>
        <dsp:cNvSpPr/>
      </dsp:nvSpPr>
      <dsp:spPr>
        <a:xfrm>
          <a:off x="1551267" y="573"/>
          <a:ext cx="9478682" cy="1343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144" tIns="142144" rIns="142144" bIns="142144" numCol="1" spcCol="1270" anchor="ctr" anchorCtr="0">
          <a:noAutofit/>
        </a:bodyPr>
        <a:lstStyle/>
        <a:p>
          <a:pPr marL="0" lvl="0" indent="0" algn="l" defTabSz="1111250">
            <a:lnSpc>
              <a:spcPct val="100000"/>
            </a:lnSpc>
            <a:spcBef>
              <a:spcPct val="0"/>
            </a:spcBef>
            <a:spcAft>
              <a:spcPct val="35000"/>
            </a:spcAft>
            <a:buNone/>
          </a:pPr>
          <a:r>
            <a:rPr lang="en-US" sz="2500" b="0" i="0" kern="1200" dirty="0"/>
            <a:t>If applicable, you will be asked to share your personal story of adversity you've been dealing with or have overcome. </a:t>
          </a:r>
          <a:endParaRPr lang="en-US" sz="2500" kern="1200" dirty="0"/>
        </a:p>
      </dsp:txBody>
      <dsp:txXfrm>
        <a:off x="1551267" y="573"/>
        <a:ext cx="9478682" cy="1343088"/>
      </dsp:txXfrm>
    </dsp:sp>
    <dsp:sp modelId="{288D6A34-B0F7-43C9-BB1E-63B81738D2A4}">
      <dsp:nvSpPr>
        <dsp:cNvPr id="0" name=""/>
        <dsp:cNvSpPr/>
      </dsp:nvSpPr>
      <dsp:spPr>
        <a:xfrm>
          <a:off x="0" y="1679435"/>
          <a:ext cx="11029950" cy="134308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529CF0-13FE-4628-90BD-7D1192468A14}">
      <dsp:nvSpPr>
        <dsp:cNvPr id="0" name=""/>
        <dsp:cNvSpPr/>
      </dsp:nvSpPr>
      <dsp:spPr>
        <a:xfrm>
          <a:off x="406284" y="1981630"/>
          <a:ext cx="738698" cy="738698"/>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CA5D805-BF5F-4A10-9564-73A72568F57E}">
      <dsp:nvSpPr>
        <dsp:cNvPr id="0" name=""/>
        <dsp:cNvSpPr/>
      </dsp:nvSpPr>
      <dsp:spPr>
        <a:xfrm>
          <a:off x="1551267" y="1679435"/>
          <a:ext cx="9478682" cy="1343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144" tIns="142144" rIns="142144" bIns="142144" numCol="1" spcCol="1270" anchor="ctr" anchorCtr="0">
          <a:noAutofit/>
        </a:bodyPr>
        <a:lstStyle/>
        <a:p>
          <a:pPr marL="0" lvl="0" indent="0" algn="l" defTabSz="1111250">
            <a:lnSpc>
              <a:spcPct val="100000"/>
            </a:lnSpc>
            <a:spcBef>
              <a:spcPct val="0"/>
            </a:spcBef>
            <a:spcAft>
              <a:spcPct val="35000"/>
            </a:spcAft>
            <a:buNone/>
          </a:pPr>
          <a:r>
            <a:rPr lang="en-US" sz="2500" b="0" i="0" kern="1200" dirty="0"/>
            <a:t>CONFIDENTIAL -  Information will remain confidential amongst scholarship committee members.</a:t>
          </a:r>
          <a:endParaRPr lang="en-US" sz="2500" kern="1200" dirty="0"/>
        </a:p>
      </dsp:txBody>
      <dsp:txXfrm>
        <a:off x="1551267" y="1679435"/>
        <a:ext cx="9478682" cy="1343088"/>
      </dsp:txXfrm>
    </dsp:sp>
    <dsp:sp modelId="{F5E33ACA-28F1-4EBE-BCB5-9B08B6E2B0F7}">
      <dsp:nvSpPr>
        <dsp:cNvPr id="0" name=""/>
        <dsp:cNvSpPr/>
      </dsp:nvSpPr>
      <dsp:spPr>
        <a:xfrm>
          <a:off x="0" y="3358296"/>
          <a:ext cx="11029950" cy="134308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647706-A8A6-4981-ADCC-484E98E94ACD}">
      <dsp:nvSpPr>
        <dsp:cNvPr id="0" name=""/>
        <dsp:cNvSpPr/>
      </dsp:nvSpPr>
      <dsp:spPr>
        <a:xfrm>
          <a:off x="406284" y="3660491"/>
          <a:ext cx="738698" cy="73869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852D85F-AC33-446F-A7B6-D7CC1BD908AD}">
      <dsp:nvSpPr>
        <dsp:cNvPr id="0" name=""/>
        <dsp:cNvSpPr/>
      </dsp:nvSpPr>
      <dsp:spPr>
        <a:xfrm>
          <a:off x="1551267" y="3358296"/>
          <a:ext cx="9478682" cy="1343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144" tIns="142144" rIns="142144" bIns="142144" numCol="1" spcCol="1270" anchor="ctr" anchorCtr="0">
          <a:noAutofit/>
        </a:bodyPr>
        <a:lstStyle/>
        <a:p>
          <a:pPr marL="0" lvl="0" indent="0" algn="l" defTabSz="1111250">
            <a:lnSpc>
              <a:spcPct val="100000"/>
            </a:lnSpc>
            <a:spcBef>
              <a:spcPct val="0"/>
            </a:spcBef>
            <a:spcAft>
              <a:spcPct val="35000"/>
            </a:spcAft>
            <a:buNone/>
          </a:pPr>
          <a:r>
            <a:rPr lang="en-US" sz="2500" kern="1200" dirty="0"/>
            <a:t>Questions or concerns? Please see Mrs. Morran</a:t>
          </a:r>
        </a:p>
      </dsp:txBody>
      <dsp:txXfrm>
        <a:off x="1551267" y="3358296"/>
        <a:ext cx="9478682" cy="13430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44676C-B5C2-4903-9124-9EE59753449E}">
      <dsp:nvSpPr>
        <dsp:cNvPr id="0" name=""/>
        <dsp:cNvSpPr/>
      </dsp:nvSpPr>
      <dsp:spPr>
        <a:xfrm>
          <a:off x="0" y="1044165"/>
          <a:ext cx="7012370" cy="1216800"/>
        </a:xfrm>
        <a:prstGeom prst="round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Carefully read over the criteria for each award listed</a:t>
          </a:r>
        </a:p>
      </dsp:txBody>
      <dsp:txXfrm>
        <a:off x="59399" y="1103564"/>
        <a:ext cx="6893572" cy="1098002"/>
      </dsp:txXfrm>
    </dsp:sp>
    <dsp:sp modelId="{ED703423-FBB9-42A5-9CE4-ED18D51745FE}">
      <dsp:nvSpPr>
        <dsp:cNvPr id="0" name=""/>
        <dsp:cNvSpPr/>
      </dsp:nvSpPr>
      <dsp:spPr>
        <a:xfrm>
          <a:off x="0" y="2431779"/>
          <a:ext cx="7012370" cy="1216800"/>
        </a:xfrm>
        <a:prstGeom prst="roundRect">
          <a:avLst/>
        </a:prstGeom>
        <a:gradFill rotWithShape="0">
          <a:gsLst>
            <a:gs pos="0">
              <a:schemeClr val="accent2">
                <a:hueOff val="-1323373"/>
                <a:satOff val="1492"/>
                <a:lumOff val="3530"/>
                <a:alphaOff val="0"/>
                <a:tint val="98000"/>
                <a:lumMod val="110000"/>
              </a:schemeClr>
            </a:gs>
            <a:gs pos="84000">
              <a:schemeClr val="accent2">
                <a:hueOff val="-1323373"/>
                <a:satOff val="1492"/>
                <a:lumOff val="353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Apply ONLY for the awards you qualify for</a:t>
          </a:r>
        </a:p>
      </dsp:txBody>
      <dsp:txXfrm>
        <a:off x="59399" y="2491178"/>
        <a:ext cx="6893572" cy="1098002"/>
      </dsp:txXfrm>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12/14/2023</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12/14/2023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12/14/2023</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12/14/2023</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12/14/2023</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12/14/2023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12/14/2023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12/14/2023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12/14/2023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12/14/2023</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12/14/2023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12/14/2023</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6D7A0BC-0046-4CAA-8E7F-DCAFE511E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581191" y="1020431"/>
            <a:ext cx="10993549" cy="1475013"/>
          </a:xfrm>
        </p:spPr>
        <p:txBody>
          <a:bodyPr>
            <a:normAutofit/>
          </a:bodyPr>
          <a:lstStyle/>
          <a:p>
            <a:pPr algn="ctr"/>
            <a:r>
              <a:rPr lang="en-US" dirty="0"/>
              <a:t>CMMC INTERNAL SCHOLARSHIP APPLICATION</a:t>
            </a: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581194" y="2495445"/>
            <a:ext cx="10993546" cy="468233"/>
          </a:xfrm>
        </p:spPr>
        <p:txBody>
          <a:bodyPr>
            <a:normAutofit/>
          </a:bodyPr>
          <a:lstStyle/>
          <a:p>
            <a:r>
              <a:rPr lang="en-US" dirty="0"/>
              <a:t>2023-2024</a:t>
            </a:r>
          </a:p>
        </p:txBody>
      </p:sp>
      <p:sp>
        <p:nvSpPr>
          <p:cNvPr id="20" name="Rectangle 19">
            <a:extLst>
              <a:ext uri="{FF2B5EF4-FFF2-40B4-BE49-F238E27FC236}">
                <a16:creationId xmlns:a16="http://schemas.microsoft.com/office/drawing/2014/main" id="{E7C6334F-6411-41EC-AD7D-179EDD8B5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2" name="Rectangle 21">
            <a:extLst>
              <a:ext uri="{FF2B5EF4-FFF2-40B4-BE49-F238E27FC236}">
                <a16:creationId xmlns:a16="http://schemas.microsoft.com/office/drawing/2014/main" id="{E6B02CEE-3AF8-4349-9B3E-8970E6DF62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4" name="Rectangle 23">
            <a:extLst>
              <a:ext uri="{FF2B5EF4-FFF2-40B4-BE49-F238E27FC236}">
                <a16:creationId xmlns:a16="http://schemas.microsoft.com/office/drawing/2014/main" id="{AAA01CF0-3FB5-44EB-B7DE-F2E86374C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pic>
        <p:nvPicPr>
          <p:cNvPr id="6" name="Picture 5" descr="abstract image">
            <a:extLst>
              <a:ext uri="{FF2B5EF4-FFF2-40B4-BE49-F238E27FC236}">
                <a16:creationId xmlns:a16="http://schemas.microsoft.com/office/drawing/2014/main" id="{F1A8C364-94D4-4630-BAD0-78722F347055}"/>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48733" y="3081867"/>
            <a:ext cx="11260667" cy="3310466"/>
          </a:xfrm>
          <a:prstGeom prst="rect">
            <a:avLst/>
          </a:prstGeom>
        </p:spPr>
      </p:pic>
    </p:spTree>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FABBCE0-E08C-4BBE-9FD2-E2B253D4D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2B5A53CC-84AF-9DF6-60C2-0B888E5DDBD8}"/>
              </a:ext>
            </a:extLst>
          </p:cNvPr>
          <p:cNvSpPr>
            <a:spLocks noGrp="1"/>
          </p:cNvSpPr>
          <p:nvPr>
            <p:ph type="title"/>
          </p:nvPr>
        </p:nvSpPr>
        <p:spPr>
          <a:xfrm>
            <a:off x="581359" y="582477"/>
            <a:ext cx="11029616" cy="846726"/>
          </a:xfrm>
        </p:spPr>
        <p:txBody>
          <a:bodyPr>
            <a:normAutofit/>
          </a:bodyPr>
          <a:lstStyle/>
          <a:p>
            <a:r>
              <a:rPr lang="en-US" dirty="0">
                <a:solidFill>
                  <a:schemeClr val="tx1">
                    <a:lumMod val="85000"/>
                    <a:lumOff val="15000"/>
                  </a:schemeClr>
                </a:solidFill>
              </a:rPr>
              <a:t>Perseverance &amp; overcoming adversity</a:t>
            </a:r>
            <a:endParaRPr lang="en-CA" dirty="0">
              <a:solidFill>
                <a:schemeClr val="tx1">
                  <a:lumMod val="85000"/>
                  <a:lumOff val="15000"/>
                </a:schemeClr>
              </a:solidFill>
            </a:endParaRPr>
          </a:p>
        </p:txBody>
      </p:sp>
      <p:sp>
        <p:nvSpPr>
          <p:cNvPr id="11" name="Rectangle 10">
            <a:extLst>
              <a:ext uri="{FF2B5EF4-FFF2-40B4-BE49-F238E27FC236}">
                <a16:creationId xmlns:a16="http://schemas.microsoft.com/office/drawing/2014/main" id="{FF426BAC-43D6-468E-B6FF-167034D5C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60727A"/>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3" name="Rectangle 12">
            <a:extLst>
              <a:ext uri="{FF2B5EF4-FFF2-40B4-BE49-F238E27FC236}">
                <a16:creationId xmlns:a16="http://schemas.microsoft.com/office/drawing/2014/main" id="{FB02D80E-5995-4C54-8387-5893C2C89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 name="Rectangle 14">
            <a:extLst>
              <a:ext uri="{FF2B5EF4-FFF2-40B4-BE49-F238E27FC236}">
                <a16:creationId xmlns:a16="http://schemas.microsoft.com/office/drawing/2014/main" id="{896083C8-1401-4950-AF56-E2FAFE42D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aphicFrame>
        <p:nvGraphicFramePr>
          <p:cNvPr id="5" name="Content Placeholder 2">
            <a:extLst>
              <a:ext uri="{FF2B5EF4-FFF2-40B4-BE49-F238E27FC236}">
                <a16:creationId xmlns:a16="http://schemas.microsoft.com/office/drawing/2014/main" id="{F8770642-A815-F9C7-B034-5C1346C313FE}"/>
              </a:ext>
            </a:extLst>
          </p:cNvPr>
          <p:cNvGraphicFramePr>
            <a:graphicFrameLocks noGrp="1"/>
          </p:cNvGraphicFramePr>
          <p:nvPr>
            <p:ph idx="1"/>
            <p:extLst>
              <p:ext uri="{D42A27DB-BD31-4B8C-83A1-F6EECF244321}">
                <p14:modId xmlns:p14="http://schemas.microsoft.com/office/powerpoint/2010/main" val="2558370120"/>
              </p:ext>
            </p:extLst>
          </p:nvPr>
        </p:nvGraphicFramePr>
        <p:xfrm>
          <a:off x="581025" y="1698841"/>
          <a:ext cx="11029950" cy="47019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9651224"/>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192E07-4871-E873-7BFC-31EF90E09C15}"/>
              </a:ext>
            </a:extLst>
          </p:cNvPr>
          <p:cNvSpPr>
            <a:spLocks noGrp="1"/>
          </p:cNvSpPr>
          <p:nvPr>
            <p:ph type="title"/>
          </p:nvPr>
        </p:nvSpPr>
        <p:spPr>
          <a:xfrm>
            <a:off x="746228" y="1037967"/>
            <a:ext cx="3054091" cy="4709131"/>
          </a:xfrm>
        </p:spPr>
        <p:txBody>
          <a:bodyPr anchor="ctr">
            <a:normAutofit/>
          </a:bodyPr>
          <a:lstStyle/>
          <a:p>
            <a:r>
              <a:rPr lang="en-US" sz="3200">
                <a:solidFill>
                  <a:schemeClr val="bg1">
                    <a:lumMod val="85000"/>
                    <a:lumOff val="15000"/>
                  </a:schemeClr>
                </a:solidFill>
              </a:rPr>
              <a:t>Selecting scholarships</a:t>
            </a:r>
            <a:r>
              <a:rPr lang="en-US">
                <a:solidFill>
                  <a:schemeClr val="bg1">
                    <a:lumMod val="85000"/>
                    <a:lumOff val="15000"/>
                  </a:schemeClr>
                </a:solidFill>
              </a:rPr>
              <a:t>	</a:t>
            </a:r>
            <a:endParaRPr lang="en-CA" dirty="0">
              <a:solidFill>
                <a:schemeClr val="bg1">
                  <a:lumMod val="85000"/>
                  <a:lumOff val="15000"/>
                </a:schemeClr>
              </a:solidFill>
            </a:endParaRPr>
          </a:p>
        </p:txBody>
      </p:sp>
      <p:sp>
        <p:nvSpPr>
          <p:cNvPr id="12" name="Rectangle 11">
            <a:extLst>
              <a:ext uri="{FF2B5EF4-FFF2-40B4-BE49-F238E27FC236}">
                <a16:creationId xmlns:a16="http://schemas.microsoft.com/office/drawing/2014/main" id="{2987D6F4-EC95-4EF1-A8AD-4B70386CE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4" name="Rectangle 13">
            <a:extLst>
              <a:ext uri="{FF2B5EF4-FFF2-40B4-BE49-F238E27FC236}">
                <a16:creationId xmlns:a16="http://schemas.microsoft.com/office/drawing/2014/main" id="{F5F792DF-9D0A-4DB6-9A9E-7312F5A7E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7498080"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6" name="Rectangle 15">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aphicFrame>
        <p:nvGraphicFramePr>
          <p:cNvPr id="5" name="Content Placeholder 2">
            <a:extLst>
              <a:ext uri="{FF2B5EF4-FFF2-40B4-BE49-F238E27FC236}">
                <a16:creationId xmlns:a16="http://schemas.microsoft.com/office/drawing/2014/main" id="{08B142C3-267C-3DD5-2832-B563BA82A8A5}"/>
              </a:ext>
            </a:extLst>
          </p:cNvPr>
          <p:cNvGraphicFramePr>
            <a:graphicFrameLocks noGrp="1"/>
          </p:cNvGraphicFramePr>
          <p:nvPr>
            <p:ph idx="1"/>
            <p:extLst>
              <p:ext uri="{D42A27DB-BD31-4B8C-83A1-F6EECF244321}">
                <p14:modId xmlns:p14="http://schemas.microsoft.com/office/powerpoint/2010/main" val="3960457293"/>
              </p:ext>
            </p:extLst>
          </p:nvPr>
        </p:nvGraphicFramePr>
        <p:xfrm>
          <a:off x="4598438" y="1207783"/>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2105343"/>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5AFA01-66CC-0D4A-05D3-68936FF9993C}"/>
              </a:ext>
            </a:extLst>
          </p:cNvPr>
          <p:cNvSpPr>
            <a:spLocks noGrp="1"/>
          </p:cNvSpPr>
          <p:nvPr>
            <p:ph type="title"/>
          </p:nvPr>
        </p:nvSpPr>
        <p:spPr>
          <a:xfrm>
            <a:off x="584201" y="702156"/>
            <a:ext cx="7011413" cy="727294"/>
          </a:xfrm>
        </p:spPr>
        <p:txBody>
          <a:bodyPr>
            <a:normAutofit/>
          </a:bodyPr>
          <a:lstStyle/>
          <a:p>
            <a:r>
              <a:rPr lang="en-US" sz="3200" dirty="0">
                <a:solidFill>
                  <a:schemeClr val="tx2"/>
                </a:solidFill>
              </a:rPr>
              <a:t>deadline</a:t>
            </a:r>
            <a:endParaRPr lang="en-CA" sz="3200" dirty="0">
              <a:solidFill>
                <a:schemeClr val="tx2"/>
              </a:solidFill>
            </a:endParaRPr>
          </a:p>
        </p:txBody>
      </p:sp>
      <p:sp>
        <p:nvSpPr>
          <p:cNvPr id="18" name="Rectangle 17">
            <a:extLst>
              <a:ext uri="{FF2B5EF4-FFF2-40B4-BE49-F238E27FC236}">
                <a16:creationId xmlns:a16="http://schemas.microsoft.com/office/drawing/2014/main" id="{EE54A6FE-D8CB-48A3-900B-053D4EBD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0" name="Rectangle 19">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2" name="Rectangle 21">
            <a:extLst>
              <a:ext uri="{FF2B5EF4-FFF2-40B4-BE49-F238E27FC236}">
                <a16:creationId xmlns:a16="http://schemas.microsoft.com/office/drawing/2014/main" id="{10058680-D07C-4893-B2B7-91543F18A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 name="Content Placeholder 2">
            <a:extLst>
              <a:ext uri="{FF2B5EF4-FFF2-40B4-BE49-F238E27FC236}">
                <a16:creationId xmlns:a16="http://schemas.microsoft.com/office/drawing/2014/main" id="{D20F6A2E-2DB8-77AA-ADBF-F37FF429CB59}"/>
              </a:ext>
            </a:extLst>
          </p:cNvPr>
          <p:cNvSpPr>
            <a:spLocks noGrp="1"/>
          </p:cNvSpPr>
          <p:nvPr>
            <p:ph idx="1"/>
          </p:nvPr>
        </p:nvSpPr>
        <p:spPr>
          <a:xfrm>
            <a:off x="446534" y="1896532"/>
            <a:ext cx="7503636" cy="4504267"/>
          </a:xfrm>
        </p:spPr>
        <p:txBody>
          <a:bodyPr>
            <a:normAutofit/>
          </a:bodyPr>
          <a:lstStyle/>
          <a:p>
            <a:r>
              <a:rPr lang="en-US" sz="2400" dirty="0"/>
              <a:t>The deadline to be considered for Internal Scholarships is </a:t>
            </a:r>
            <a:r>
              <a:rPr lang="en-US" sz="2400" b="1" dirty="0"/>
              <a:t>MARCH 1</a:t>
            </a:r>
            <a:r>
              <a:rPr lang="en-US" sz="2400" b="1" baseline="30000" dirty="0"/>
              <a:t>ST</a:t>
            </a:r>
            <a:r>
              <a:rPr lang="en-US" sz="2400" b="1" dirty="0"/>
              <a:t>, 2024.</a:t>
            </a:r>
          </a:p>
          <a:p>
            <a:r>
              <a:rPr lang="en-US" sz="2400" dirty="0"/>
              <a:t>No late applications will be accepted.</a:t>
            </a:r>
          </a:p>
          <a:p>
            <a:r>
              <a:rPr lang="en-US" sz="2400" dirty="0"/>
              <a:t>ADDITIONAL INFORMATION – You will continue to be involved in activities after March 1</a:t>
            </a:r>
            <a:r>
              <a:rPr lang="en-US" sz="2400" baseline="30000" dirty="0"/>
              <a:t>st</a:t>
            </a:r>
            <a:r>
              <a:rPr lang="en-US" sz="2400" dirty="0"/>
              <a:t>. The portal will remain OPEN to students who have met the deadline. You will be able to add new information as the year continues.</a:t>
            </a:r>
            <a:endParaRPr lang="en-CA" sz="2400" dirty="0"/>
          </a:p>
        </p:txBody>
      </p:sp>
      <p:pic>
        <p:nvPicPr>
          <p:cNvPr id="5" name="Picture 4" descr="Calendar on table">
            <a:extLst>
              <a:ext uri="{FF2B5EF4-FFF2-40B4-BE49-F238E27FC236}">
                <a16:creationId xmlns:a16="http://schemas.microsoft.com/office/drawing/2014/main" id="{9D4E0D24-86F8-3E23-C582-6F039B63D25D}"/>
              </a:ext>
            </a:extLst>
          </p:cNvPr>
          <p:cNvPicPr>
            <a:picLocks noChangeAspect="1"/>
          </p:cNvPicPr>
          <p:nvPr/>
        </p:nvPicPr>
        <p:blipFill rotWithShape="1">
          <a:blip r:embed="rId2"/>
          <a:srcRect l="9759" r="47430" b="-1"/>
          <a:stretch/>
        </p:blipFill>
        <p:spPr>
          <a:xfrm>
            <a:off x="8042147" y="601201"/>
            <a:ext cx="3703320" cy="5774200"/>
          </a:xfrm>
          <a:prstGeom prst="rect">
            <a:avLst/>
          </a:prstGeom>
        </p:spPr>
      </p:pic>
    </p:spTree>
    <p:extLst>
      <p:ext uri="{BB962C8B-B14F-4D97-AF65-F5344CB8AC3E}">
        <p14:creationId xmlns:p14="http://schemas.microsoft.com/office/powerpoint/2010/main" val="4290347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17B5D-42F1-E4A6-6901-4B92D86AA924}"/>
              </a:ext>
            </a:extLst>
          </p:cNvPr>
          <p:cNvSpPr>
            <a:spLocks noGrp="1"/>
          </p:cNvSpPr>
          <p:nvPr>
            <p:ph type="title"/>
          </p:nvPr>
        </p:nvSpPr>
        <p:spPr/>
        <p:txBody>
          <a:bodyPr/>
          <a:lstStyle/>
          <a:p>
            <a:r>
              <a:rPr lang="en-US" dirty="0"/>
              <a:t>Parent mailout</a:t>
            </a:r>
          </a:p>
        </p:txBody>
      </p:sp>
      <p:pic>
        <p:nvPicPr>
          <p:cNvPr id="4" name="Content Placeholder 3" descr="A screenshot of a college application&#10;&#10;Description automatically generated">
            <a:extLst>
              <a:ext uri="{FF2B5EF4-FFF2-40B4-BE49-F238E27FC236}">
                <a16:creationId xmlns:a16="http://schemas.microsoft.com/office/drawing/2014/main" id="{C3AFB7C4-6FC6-5D70-AFAD-87C1A09838B2}"/>
              </a:ext>
            </a:extLst>
          </p:cNvPr>
          <p:cNvPicPr>
            <a:picLocks noGrp="1" noChangeAspect="1"/>
          </p:cNvPicPr>
          <p:nvPr>
            <p:ph idx="1"/>
          </p:nvPr>
        </p:nvPicPr>
        <p:blipFill>
          <a:blip r:embed="rId2"/>
          <a:stretch>
            <a:fillRect/>
          </a:stretch>
        </p:blipFill>
        <p:spPr>
          <a:xfrm>
            <a:off x="7230064" y="1608172"/>
            <a:ext cx="3515255" cy="3634486"/>
          </a:xfrm>
        </p:spPr>
      </p:pic>
      <p:pic>
        <p:nvPicPr>
          <p:cNvPr id="5" name="Picture 4">
            <a:extLst>
              <a:ext uri="{FF2B5EF4-FFF2-40B4-BE49-F238E27FC236}">
                <a16:creationId xmlns:a16="http://schemas.microsoft.com/office/drawing/2014/main" id="{16810925-59F3-A716-A1B2-238CAC030AAC}"/>
              </a:ext>
            </a:extLst>
          </p:cNvPr>
          <p:cNvPicPr>
            <a:picLocks noChangeAspect="1"/>
          </p:cNvPicPr>
          <p:nvPr/>
        </p:nvPicPr>
        <p:blipFill>
          <a:blip r:embed="rId3"/>
          <a:stretch>
            <a:fillRect/>
          </a:stretch>
        </p:blipFill>
        <p:spPr>
          <a:xfrm>
            <a:off x="2243016" y="2648080"/>
            <a:ext cx="3866661" cy="3730609"/>
          </a:xfrm>
          <a:prstGeom prst="rect">
            <a:avLst/>
          </a:prstGeom>
        </p:spPr>
      </p:pic>
    </p:spTree>
    <p:extLst>
      <p:ext uri="{BB962C8B-B14F-4D97-AF65-F5344CB8AC3E}">
        <p14:creationId xmlns:p14="http://schemas.microsoft.com/office/powerpoint/2010/main" val="811472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7" name="Rectangle 26">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8" name="Rectangle 27">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9" name="Rectangle 28">
            <a:extLst>
              <a:ext uri="{FF2B5EF4-FFF2-40B4-BE49-F238E27FC236}">
                <a16:creationId xmlns:a16="http://schemas.microsoft.com/office/drawing/2014/main" id="{E2852671-8EB6-4EAF-8AF8-65CF3FD66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useBgFill="1">
        <p:nvSpPr>
          <p:cNvPr id="30" name="Rectangle 29">
            <a:extLst>
              <a:ext uri="{FF2B5EF4-FFF2-40B4-BE49-F238E27FC236}">
                <a16:creationId xmlns:a16="http://schemas.microsoft.com/office/drawing/2014/main" id="{A52FF1B8-145F-47AA-9F6F-7DA3201AA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E8D18B-A13A-1E8B-89CB-0D9D7EDD1845}"/>
              </a:ext>
            </a:extLst>
          </p:cNvPr>
          <p:cNvSpPr>
            <a:spLocks noGrp="1"/>
          </p:cNvSpPr>
          <p:nvPr>
            <p:ph type="title"/>
          </p:nvPr>
        </p:nvSpPr>
        <p:spPr>
          <a:xfrm>
            <a:off x="4579243" y="1419225"/>
            <a:ext cx="6798608" cy="2346136"/>
          </a:xfrm>
        </p:spPr>
        <p:txBody>
          <a:bodyPr vert="horz" lIns="91440" tIns="45720" rIns="91440" bIns="45720" rtlCol="0" anchor="b">
            <a:normAutofit/>
          </a:bodyPr>
          <a:lstStyle/>
          <a:p>
            <a:r>
              <a:rPr lang="en-US" sz="4400"/>
              <a:t>Questions	</a:t>
            </a:r>
          </a:p>
        </p:txBody>
      </p:sp>
      <p:sp>
        <p:nvSpPr>
          <p:cNvPr id="3" name="Content Placeholder 2">
            <a:extLst>
              <a:ext uri="{FF2B5EF4-FFF2-40B4-BE49-F238E27FC236}">
                <a16:creationId xmlns:a16="http://schemas.microsoft.com/office/drawing/2014/main" id="{7E3CD70D-7A5B-580B-D7ED-0B1E8B972042}"/>
              </a:ext>
            </a:extLst>
          </p:cNvPr>
          <p:cNvSpPr>
            <a:spLocks noGrp="1"/>
          </p:cNvSpPr>
          <p:nvPr>
            <p:ph idx="1"/>
          </p:nvPr>
        </p:nvSpPr>
        <p:spPr>
          <a:xfrm>
            <a:off x="4579243" y="3829878"/>
            <a:ext cx="6798608" cy="1408872"/>
          </a:xfrm>
        </p:spPr>
        <p:txBody>
          <a:bodyPr vert="horz" lIns="91440" tIns="45720" rIns="91440" bIns="45720" rtlCol="0" anchor="t">
            <a:normAutofit/>
          </a:bodyPr>
          <a:lstStyle/>
          <a:p>
            <a:pPr marL="0" indent="0">
              <a:buNone/>
            </a:pPr>
            <a:r>
              <a:rPr lang="en-US" sz="2000" kern="1200" cap="all">
                <a:solidFill>
                  <a:schemeClr val="accent1"/>
                </a:solidFill>
                <a:latin typeface="+mn-lt"/>
                <a:ea typeface="+mn-ea"/>
                <a:cs typeface="+mn-cs"/>
              </a:rPr>
              <a:t>Please see Mrs. Morran if you have any questions or concerns.</a:t>
            </a:r>
          </a:p>
        </p:txBody>
      </p:sp>
      <p:sp>
        <p:nvSpPr>
          <p:cNvPr id="31" name="Rectangle 30">
            <a:extLst>
              <a:ext uri="{FF2B5EF4-FFF2-40B4-BE49-F238E27FC236}">
                <a16:creationId xmlns:a16="http://schemas.microsoft.com/office/drawing/2014/main" id="{6DFE8A8C-8C1F-40A1-8A45-9D05B0DD8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2" name="Rectangle 31">
            <a:extLst>
              <a:ext uri="{FF2B5EF4-FFF2-40B4-BE49-F238E27FC236}">
                <a16:creationId xmlns:a16="http://schemas.microsoft.com/office/drawing/2014/main" id="{EE1EF8C3-8F8A-447D-A5FF-C12426825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3" name="Rectangle 32">
            <a:extLst>
              <a:ext uri="{FF2B5EF4-FFF2-40B4-BE49-F238E27FC236}">
                <a16:creationId xmlns:a16="http://schemas.microsoft.com/office/drawing/2014/main" id="{1B511BAF-6DC3-420A-8603-96945C66A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pic>
        <p:nvPicPr>
          <p:cNvPr id="34" name="Graphic 33" descr="Help">
            <a:extLst>
              <a:ext uri="{FF2B5EF4-FFF2-40B4-BE49-F238E27FC236}">
                <a16:creationId xmlns:a16="http://schemas.microsoft.com/office/drawing/2014/main" id="{194DBAC8-FC6D-8749-181F-B038629C93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4700" y="2049354"/>
            <a:ext cx="3053422" cy="3053422"/>
          </a:xfrm>
          <a:prstGeom prst="rect">
            <a:avLst/>
          </a:prstGeom>
        </p:spPr>
      </p:pic>
    </p:spTree>
    <p:extLst>
      <p:ext uri="{BB962C8B-B14F-4D97-AF65-F5344CB8AC3E}">
        <p14:creationId xmlns:p14="http://schemas.microsoft.com/office/powerpoint/2010/main" val="2598628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FB23E-5642-148C-93EE-43C85A2CCA76}"/>
              </a:ext>
            </a:extLst>
          </p:cNvPr>
          <p:cNvSpPr>
            <a:spLocks noGrp="1"/>
          </p:cNvSpPr>
          <p:nvPr>
            <p:ph type="title"/>
          </p:nvPr>
        </p:nvSpPr>
        <p:spPr/>
        <p:txBody>
          <a:bodyPr/>
          <a:lstStyle/>
          <a:p>
            <a:r>
              <a:rPr lang="en-US" dirty="0"/>
              <a:t>APPLICATION ACCESS</a:t>
            </a:r>
            <a:endParaRPr lang="en-CA" dirty="0"/>
          </a:p>
        </p:txBody>
      </p:sp>
      <p:pic>
        <p:nvPicPr>
          <p:cNvPr id="5" name="Content Placeholder 4" descr="A qr code on a table&#10;&#10;Description automatically generated">
            <a:extLst>
              <a:ext uri="{FF2B5EF4-FFF2-40B4-BE49-F238E27FC236}">
                <a16:creationId xmlns:a16="http://schemas.microsoft.com/office/drawing/2014/main" id="{21404F80-35A7-D852-DD08-EBC51E845BF2}"/>
              </a:ext>
            </a:extLst>
          </p:cNvPr>
          <p:cNvPicPr>
            <a:picLocks noGrp="1" noChangeAspect="1"/>
          </p:cNvPicPr>
          <p:nvPr>
            <p:ph idx="1"/>
          </p:nvPr>
        </p:nvPicPr>
        <p:blipFill>
          <a:blip r:embed="rId2"/>
          <a:stretch>
            <a:fillRect/>
          </a:stretch>
        </p:blipFill>
        <p:spPr>
          <a:xfrm>
            <a:off x="1573230" y="2659225"/>
            <a:ext cx="2864498" cy="2864498"/>
          </a:xfrm>
        </p:spPr>
      </p:pic>
      <p:sp>
        <p:nvSpPr>
          <p:cNvPr id="7" name="TextBox 6">
            <a:extLst>
              <a:ext uri="{FF2B5EF4-FFF2-40B4-BE49-F238E27FC236}">
                <a16:creationId xmlns:a16="http://schemas.microsoft.com/office/drawing/2014/main" id="{413285ED-339A-D4C8-C05D-68F449C73573}"/>
              </a:ext>
            </a:extLst>
          </p:cNvPr>
          <p:cNvSpPr txBox="1"/>
          <p:nvPr/>
        </p:nvSpPr>
        <p:spPr>
          <a:xfrm>
            <a:off x="5733255" y="3906808"/>
            <a:ext cx="6097554" cy="584775"/>
          </a:xfrm>
          <a:prstGeom prst="rect">
            <a:avLst/>
          </a:prstGeom>
          <a:noFill/>
        </p:spPr>
        <p:txBody>
          <a:bodyPr wrap="square">
            <a:spAutoFit/>
          </a:bodyPr>
          <a:lstStyle/>
          <a:p>
            <a:r>
              <a:rPr lang="en-CA" dirty="0"/>
              <a:t>https://forms.</a:t>
            </a:r>
            <a:r>
              <a:rPr lang="en-CA" sz="3200" dirty="0"/>
              <a:t>office</a:t>
            </a:r>
            <a:r>
              <a:rPr lang="en-CA" dirty="0"/>
              <a:t>.com/r/Bcwkq9UhEx</a:t>
            </a:r>
          </a:p>
        </p:txBody>
      </p:sp>
    </p:spTree>
    <p:extLst>
      <p:ext uri="{BB962C8B-B14F-4D97-AF65-F5344CB8AC3E}">
        <p14:creationId xmlns:p14="http://schemas.microsoft.com/office/powerpoint/2010/main" val="3746346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62972-3449-42D1-8185-B4BEFD52AB44}"/>
              </a:ext>
            </a:extLst>
          </p:cNvPr>
          <p:cNvSpPr>
            <a:spLocks noGrp="1"/>
          </p:cNvSpPr>
          <p:nvPr>
            <p:ph type="title"/>
          </p:nvPr>
        </p:nvSpPr>
        <p:spPr/>
        <p:txBody>
          <a:bodyPr>
            <a:normAutofit/>
          </a:bodyPr>
          <a:lstStyle/>
          <a:p>
            <a:r>
              <a:rPr lang="en-US" sz="3200" dirty="0"/>
              <a:t>INTERNAL Scholarships</a:t>
            </a:r>
          </a:p>
        </p:txBody>
      </p:sp>
      <p:graphicFrame>
        <p:nvGraphicFramePr>
          <p:cNvPr id="4" name="Content Placeholder 2" descr="timeline">
            <a:extLst>
              <a:ext uri="{FF2B5EF4-FFF2-40B4-BE49-F238E27FC236}">
                <a16:creationId xmlns:a16="http://schemas.microsoft.com/office/drawing/2014/main" id="{FF3F0D82-0AA6-45C3-8367-955CBFA02ED6}"/>
              </a:ext>
            </a:extLst>
          </p:cNvPr>
          <p:cNvGraphicFramePr>
            <a:graphicFrameLocks noGrp="1"/>
          </p:cNvGraphicFramePr>
          <p:nvPr>
            <p:ph idx="1"/>
            <p:extLst>
              <p:ext uri="{D42A27DB-BD31-4B8C-83A1-F6EECF244321}">
                <p14:modId xmlns:p14="http://schemas.microsoft.com/office/powerpoint/2010/main" val="723813689"/>
              </p:ext>
            </p:extLst>
          </p:nvPr>
        </p:nvGraphicFramePr>
        <p:xfrm>
          <a:off x="581025" y="2341563"/>
          <a:ext cx="11029950" cy="3633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784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6B47BF-F3D0-4678-9B20-DA45E1BCA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72887E-B39D-30D8-900D-8F44F138E33E}"/>
              </a:ext>
            </a:extLst>
          </p:cNvPr>
          <p:cNvSpPr>
            <a:spLocks noGrp="1"/>
          </p:cNvSpPr>
          <p:nvPr>
            <p:ph type="title"/>
          </p:nvPr>
        </p:nvSpPr>
        <p:spPr>
          <a:xfrm>
            <a:off x="581192" y="1124999"/>
            <a:ext cx="4076149" cy="4608003"/>
          </a:xfrm>
        </p:spPr>
        <p:txBody>
          <a:bodyPr anchor="ctr">
            <a:normAutofit/>
          </a:bodyPr>
          <a:lstStyle/>
          <a:p>
            <a:r>
              <a:rPr lang="en-US" sz="4000" dirty="0">
                <a:solidFill>
                  <a:schemeClr val="accent1"/>
                </a:solidFill>
              </a:rPr>
              <a:t>application process</a:t>
            </a:r>
            <a:endParaRPr lang="en-CA" sz="4000" dirty="0">
              <a:solidFill>
                <a:schemeClr val="accent1"/>
              </a:solidFill>
            </a:endParaRPr>
          </a:p>
        </p:txBody>
      </p:sp>
      <p:sp>
        <p:nvSpPr>
          <p:cNvPr id="10" name="Rectangle 9">
            <a:extLst>
              <a:ext uri="{FF2B5EF4-FFF2-40B4-BE49-F238E27FC236}">
                <a16:creationId xmlns:a16="http://schemas.microsoft.com/office/drawing/2014/main" id="{19334917-3673-4EF2-BA7C-CC83AEEEA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673" y="457200"/>
            <a:ext cx="420624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2" name="Rectangle 11">
            <a:extLst>
              <a:ext uri="{FF2B5EF4-FFF2-40B4-BE49-F238E27FC236}">
                <a16:creationId xmlns:a16="http://schemas.microsoft.com/office/drawing/2014/main" id="{E1589AE1-C0FC-4B66-9C0D-9EB92F40F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7585" y="457200"/>
            <a:ext cx="658368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 name="Content Placeholder 2">
            <a:extLst>
              <a:ext uri="{FF2B5EF4-FFF2-40B4-BE49-F238E27FC236}">
                <a16:creationId xmlns:a16="http://schemas.microsoft.com/office/drawing/2014/main" id="{8EDF219F-7072-0FF6-1F08-366818DC4025}"/>
              </a:ext>
            </a:extLst>
          </p:cNvPr>
          <p:cNvSpPr>
            <a:spLocks noGrp="1"/>
          </p:cNvSpPr>
          <p:nvPr>
            <p:ph idx="1"/>
          </p:nvPr>
        </p:nvSpPr>
        <p:spPr>
          <a:xfrm>
            <a:off x="5117586" y="1124998"/>
            <a:ext cx="6143248" cy="4608003"/>
          </a:xfrm>
        </p:spPr>
        <p:txBody>
          <a:bodyPr>
            <a:normAutofit/>
          </a:bodyPr>
          <a:lstStyle/>
          <a:p>
            <a:pPr marL="0" indent="0">
              <a:buNone/>
            </a:pPr>
            <a:r>
              <a:rPr lang="en-US" sz="2800" dirty="0"/>
              <a:t>To be considered for Internal Scholarships students MUST: </a:t>
            </a:r>
          </a:p>
          <a:p>
            <a:pPr lvl="1"/>
            <a:r>
              <a:rPr lang="en-US" sz="2800" dirty="0"/>
              <a:t>Fill out an ONLINE APPLICATION</a:t>
            </a:r>
          </a:p>
          <a:p>
            <a:pPr lvl="1"/>
            <a:r>
              <a:rPr lang="en-US" sz="2800" dirty="0"/>
              <a:t>Submit the application by the MARCH 1</a:t>
            </a:r>
            <a:r>
              <a:rPr lang="en-US" sz="2800" baseline="30000" dirty="0"/>
              <a:t>ST</a:t>
            </a:r>
            <a:r>
              <a:rPr lang="en-US" sz="2800" dirty="0"/>
              <a:t> DEADLINE</a:t>
            </a:r>
            <a:endParaRPr lang="en-CA" sz="2800" dirty="0"/>
          </a:p>
        </p:txBody>
      </p:sp>
    </p:spTree>
    <p:extLst>
      <p:ext uri="{BB962C8B-B14F-4D97-AF65-F5344CB8AC3E}">
        <p14:creationId xmlns:p14="http://schemas.microsoft.com/office/powerpoint/2010/main" val="23516173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show="0">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6B47BF-F3D0-4678-9B20-DA45E1BCA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080E62-F95D-AF5D-58B0-2F0FBA798310}"/>
              </a:ext>
            </a:extLst>
          </p:cNvPr>
          <p:cNvSpPr>
            <a:spLocks noGrp="1"/>
          </p:cNvSpPr>
          <p:nvPr>
            <p:ph type="title"/>
          </p:nvPr>
        </p:nvSpPr>
        <p:spPr>
          <a:xfrm>
            <a:off x="581192" y="1124999"/>
            <a:ext cx="4076149" cy="4608003"/>
          </a:xfrm>
        </p:spPr>
        <p:txBody>
          <a:bodyPr anchor="ctr">
            <a:normAutofit/>
          </a:bodyPr>
          <a:lstStyle/>
          <a:p>
            <a:r>
              <a:rPr lang="en-US" sz="4000" dirty="0">
                <a:solidFill>
                  <a:schemeClr val="accent1"/>
                </a:solidFill>
              </a:rPr>
              <a:t>details</a:t>
            </a:r>
            <a:endParaRPr lang="en-CA" sz="4000" dirty="0">
              <a:solidFill>
                <a:schemeClr val="accent1"/>
              </a:solidFill>
            </a:endParaRPr>
          </a:p>
        </p:txBody>
      </p:sp>
      <p:sp>
        <p:nvSpPr>
          <p:cNvPr id="10" name="Rectangle 9">
            <a:extLst>
              <a:ext uri="{FF2B5EF4-FFF2-40B4-BE49-F238E27FC236}">
                <a16:creationId xmlns:a16="http://schemas.microsoft.com/office/drawing/2014/main" id="{19334917-3673-4EF2-BA7C-CC83AEEEA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673" y="457200"/>
            <a:ext cx="420624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2" name="Rectangle 11">
            <a:extLst>
              <a:ext uri="{FF2B5EF4-FFF2-40B4-BE49-F238E27FC236}">
                <a16:creationId xmlns:a16="http://schemas.microsoft.com/office/drawing/2014/main" id="{E1589AE1-C0FC-4B66-9C0D-9EB92F40F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7585" y="457200"/>
            <a:ext cx="658368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 name="Content Placeholder 2">
            <a:extLst>
              <a:ext uri="{FF2B5EF4-FFF2-40B4-BE49-F238E27FC236}">
                <a16:creationId xmlns:a16="http://schemas.microsoft.com/office/drawing/2014/main" id="{F1037F3E-93F9-A2D5-DC8D-3066537BBC51}"/>
              </a:ext>
            </a:extLst>
          </p:cNvPr>
          <p:cNvSpPr>
            <a:spLocks noGrp="1"/>
          </p:cNvSpPr>
          <p:nvPr>
            <p:ph idx="1"/>
          </p:nvPr>
        </p:nvSpPr>
        <p:spPr>
          <a:xfrm>
            <a:off x="5117586" y="1124998"/>
            <a:ext cx="6143248" cy="4608003"/>
          </a:xfrm>
        </p:spPr>
        <p:txBody>
          <a:bodyPr>
            <a:normAutofit fontScale="70000" lnSpcReduction="20000"/>
          </a:bodyPr>
          <a:lstStyle/>
          <a:p>
            <a:pPr>
              <a:lnSpc>
                <a:spcPct val="90000"/>
              </a:lnSpc>
            </a:pPr>
            <a:r>
              <a:rPr lang="en-US" sz="3200" dirty="0"/>
              <a:t>Access the application by following the QR code that will be posted at the end of this presentation and on the GRADE 12 TEAMS page.</a:t>
            </a:r>
          </a:p>
          <a:p>
            <a:pPr>
              <a:lnSpc>
                <a:spcPct val="90000"/>
              </a:lnSpc>
            </a:pPr>
            <a:r>
              <a:rPr lang="en-US" sz="3200" dirty="0"/>
              <a:t>You will be asked questions about your post-secondary plans, your involvement in both the school and community and personal information.</a:t>
            </a:r>
          </a:p>
          <a:p>
            <a:pPr>
              <a:lnSpc>
                <a:spcPct val="90000"/>
              </a:lnSpc>
            </a:pPr>
            <a:r>
              <a:rPr lang="en-US" sz="3200" dirty="0"/>
              <a:t>Please remember that all questions are OPTIONAL.</a:t>
            </a:r>
          </a:p>
          <a:p>
            <a:pPr>
              <a:lnSpc>
                <a:spcPct val="90000"/>
              </a:lnSpc>
            </a:pPr>
            <a:r>
              <a:rPr lang="en-US" sz="3200" dirty="0"/>
              <a:t>Read each question carefully and follow the PROCESS outlined in the questions on how to record your answers.</a:t>
            </a:r>
          </a:p>
          <a:p>
            <a:pPr lvl="1">
              <a:lnSpc>
                <a:spcPct val="90000"/>
              </a:lnSpc>
            </a:pPr>
            <a:r>
              <a:rPr lang="en-US" sz="3200" dirty="0"/>
              <a:t>If information is not filled out accurately, your application may be sent back to you.</a:t>
            </a:r>
          </a:p>
          <a:p>
            <a:pPr marL="324000" lvl="1" indent="0">
              <a:lnSpc>
                <a:spcPct val="90000"/>
              </a:lnSpc>
              <a:buNone/>
            </a:pPr>
            <a:endParaRPr lang="en-CA" sz="2000" dirty="0"/>
          </a:p>
        </p:txBody>
      </p:sp>
    </p:spTree>
    <p:extLst>
      <p:ext uri="{BB962C8B-B14F-4D97-AF65-F5344CB8AC3E}">
        <p14:creationId xmlns:p14="http://schemas.microsoft.com/office/powerpoint/2010/main" val="355361227"/>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C709E-7B15-2119-40D8-4AB9131430B8}"/>
              </a:ext>
            </a:extLst>
          </p:cNvPr>
          <p:cNvSpPr>
            <a:spLocks noGrp="1"/>
          </p:cNvSpPr>
          <p:nvPr>
            <p:ph type="title"/>
          </p:nvPr>
        </p:nvSpPr>
        <p:spPr>
          <a:xfrm>
            <a:off x="581192" y="702156"/>
            <a:ext cx="11029616" cy="1034365"/>
          </a:xfrm>
        </p:spPr>
        <p:txBody>
          <a:bodyPr>
            <a:normAutofit/>
          </a:bodyPr>
          <a:lstStyle/>
          <a:p>
            <a:r>
              <a:rPr lang="en-US" sz="3200" dirty="0"/>
              <a:t>PROCESS</a:t>
            </a:r>
            <a:endParaRPr lang="en-CA" sz="3200" dirty="0"/>
          </a:p>
        </p:txBody>
      </p:sp>
      <p:sp>
        <p:nvSpPr>
          <p:cNvPr id="3" name="Content Placeholder 2">
            <a:extLst>
              <a:ext uri="{FF2B5EF4-FFF2-40B4-BE49-F238E27FC236}">
                <a16:creationId xmlns:a16="http://schemas.microsoft.com/office/drawing/2014/main" id="{D253147E-9596-7311-5993-1CCACEAA681C}"/>
              </a:ext>
            </a:extLst>
          </p:cNvPr>
          <p:cNvSpPr>
            <a:spLocks noGrp="1"/>
          </p:cNvSpPr>
          <p:nvPr>
            <p:ph idx="1"/>
          </p:nvPr>
        </p:nvSpPr>
        <p:spPr>
          <a:xfrm>
            <a:off x="581193" y="1929468"/>
            <a:ext cx="11029615" cy="4071049"/>
          </a:xfrm>
        </p:spPr>
        <p:txBody>
          <a:bodyPr/>
          <a:lstStyle/>
          <a:p>
            <a:pPr>
              <a:lnSpc>
                <a:spcPct val="90000"/>
              </a:lnSpc>
            </a:pPr>
            <a:r>
              <a:rPr lang="en-US" sz="2800" dirty="0"/>
              <a:t>Access the application by following the QR CODE that will be posted at the end of this presentation and on the GRADE 12 TEAMS page.</a:t>
            </a:r>
          </a:p>
          <a:p>
            <a:pPr>
              <a:lnSpc>
                <a:spcPct val="90000"/>
              </a:lnSpc>
            </a:pPr>
            <a:r>
              <a:rPr lang="en-US" sz="2800" dirty="0"/>
              <a:t>Read each question carefully and follow the PROCESS outlined on how to record your answers.</a:t>
            </a:r>
          </a:p>
          <a:p>
            <a:pPr lvl="1">
              <a:lnSpc>
                <a:spcPct val="90000"/>
              </a:lnSpc>
            </a:pPr>
            <a:r>
              <a:rPr lang="en-US" sz="2800" dirty="0"/>
              <a:t>If details are not recorded accurately, your application will be sent back to you to revise.</a:t>
            </a:r>
          </a:p>
          <a:p>
            <a:pPr>
              <a:lnSpc>
                <a:spcPct val="90000"/>
              </a:lnSpc>
            </a:pPr>
            <a:r>
              <a:rPr lang="en-US" sz="2800" dirty="0"/>
              <a:t>Please remember that all questions are OPTIONAL.</a:t>
            </a:r>
          </a:p>
          <a:p>
            <a:endParaRPr lang="en-CA" dirty="0"/>
          </a:p>
        </p:txBody>
      </p:sp>
    </p:spTree>
    <p:extLst>
      <p:ext uri="{BB962C8B-B14F-4D97-AF65-F5344CB8AC3E}">
        <p14:creationId xmlns:p14="http://schemas.microsoft.com/office/powerpoint/2010/main" val="933780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5B5AC-21BD-D99C-FE42-63FC7A83FC96}"/>
              </a:ext>
            </a:extLst>
          </p:cNvPr>
          <p:cNvSpPr>
            <a:spLocks noGrp="1"/>
          </p:cNvSpPr>
          <p:nvPr>
            <p:ph type="title"/>
          </p:nvPr>
        </p:nvSpPr>
        <p:spPr>
          <a:xfrm>
            <a:off x="518987" y="615820"/>
            <a:ext cx="11029616" cy="789864"/>
          </a:xfrm>
        </p:spPr>
        <p:txBody>
          <a:bodyPr>
            <a:normAutofit/>
          </a:bodyPr>
          <a:lstStyle/>
          <a:p>
            <a:r>
              <a:rPr lang="en-US" sz="3200" dirty="0"/>
              <a:t>example</a:t>
            </a:r>
            <a:endParaRPr lang="en-CA" sz="3200" dirty="0"/>
          </a:p>
        </p:txBody>
      </p:sp>
      <p:sp>
        <p:nvSpPr>
          <p:cNvPr id="3" name="Content Placeholder 2">
            <a:extLst>
              <a:ext uri="{FF2B5EF4-FFF2-40B4-BE49-F238E27FC236}">
                <a16:creationId xmlns:a16="http://schemas.microsoft.com/office/drawing/2014/main" id="{4631793C-15F1-CDE6-A575-44B8E8FDE46A}"/>
              </a:ext>
            </a:extLst>
          </p:cNvPr>
          <p:cNvSpPr>
            <a:spLocks noGrp="1"/>
          </p:cNvSpPr>
          <p:nvPr>
            <p:ph idx="1"/>
          </p:nvPr>
        </p:nvSpPr>
        <p:spPr>
          <a:xfrm>
            <a:off x="518987" y="1010752"/>
            <a:ext cx="11240694" cy="6083559"/>
          </a:xfrm>
        </p:spPr>
        <p:txBody>
          <a:bodyPr>
            <a:noAutofit/>
          </a:bodyPr>
          <a:lstStyle/>
          <a:p>
            <a:pPr marL="0" indent="0" algn="l">
              <a:buNone/>
            </a:pPr>
            <a:r>
              <a:rPr lang="en-US" sz="2200" b="1" i="0" dirty="0">
                <a:solidFill>
                  <a:srgbClr val="000000"/>
                </a:solidFill>
                <a:effectLst/>
                <a:latin typeface="Segoe UI" panose="020B0502040204020203" pitchFamily="34" charset="0"/>
              </a:rPr>
              <a:t>ACTIVITIES INVENTORY: VOLUNTEERING</a:t>
            </a:r>
          </a:p>
          <a:p>
            <a:pPr marL="0" indent="0">
              <a:buNone/>
            </a:pPr>
            <a:r>
              <a:rPr lang="en-US" sz="2200" b="0" i="0" dirty="0">
                <a:solidFill>
                  <a:srgbClr val="000000"/>
                </a:solidFill>
                <a:effectLst/>
                <a:latin typeface="Segoe UI" panose="020B0502040204020203" pitchFamily="34" charset="0"/>
              </a:rPr>
              <a:t>Use the following format to enter your details:</a:t>
            </a:r>
            <a:br>
              <a:rPr lang="en-US" sz="2200" b="0" i="0" dirty="0">
                <a:solidFill>
                  <a:srgbClr val="000000"/>
                </a:solidFill>
                <a:effectLst/>
                <a:latin typeface="Segoe UI" panose="020B0502040204020203" pitchFamily="34" charset="0"/>
              </a:rPr>
            </a:br>
            <a:endParaRPr lang="en-US" sz="2200" b="0" i="0" dirty="0">
              <a:solidFill>
                <a:srgbClr val="000000"/>
              </a:solidFill>
              <a:effectLst/>
              <a:latin typeface="Segoe UI" panose="020B0502040204020203" pitchFamily="34" charset="0"/>
            </a:endParaRPr>
          </a:p>
          <a:p>
            <a:r>
              <a:rPr lang="en-US" sz="2200" b="1" i="0" dirty="0">
                <a:solidFill>
                  <a:srgbClr val="000000"/>
                </a:solidFill>
                <a:effectLst/>
                <a:latin typeface="Segoe UI" panose="020B0502040204020203" pitchFamily="34" charset="0"/>
              </a:rPr>
              <a:t>ACTIVITY &gt; SCHOOL YEARS &gt; DURATION </a:t>
            </a:r>
            <a:r>
              <a:rPr lang="en-US" sz="2200" b="0" i="0" dirty="0">
                <a:solidFill>
                  <a:srgbClr val="000000"/>
                </a:solidFill>
                <a:effectLst/>
                <a:latin typeface="Segoe UI" panose="020B0502040204020203" pitchFamily="34" charset="0"/>
              </a:rPr>
              <a:t>(hours/week &amp; length of time in months of year)</a:t>
            </a:r>
            <a:r>
              <a:rPr lang="en-US" sz="2200" b="1" i="0" dirty="0">
                <a:solidFill>
                  <a:srgbClr val="000000"/>
                </a:solidFill>
                <a:effectLst/>
                <a:latin typeface="Segoe UI" panose="020B0502040204020203" pitchFamily="34" charset="0"/>
              </a:rPr>
              <a:t> &gt; DETAILS </a:t>
            </a:r>
            <a:r>
              <a:rPr lang="en-US" sz="2200" b="0" i="0" dirty="0">
                <a:solidFill>
                  <a:srgbClr val="000000"/>
                </a:solidFill>
                <a:effectLst/>
                <a:latin typeface="Segoe UI" panose="020B0502040204020203" pitchFamily="34" charset="0"/>
              </a:rPr>
              <a:t>(Organization/Position/Responsibilities/Leadership/Awards)</a:t>
            </a:r>
            <a:r>
              <a:rPr lang="en-US" sz="2200" b="1" i="0" dirty="0">
                <a:solidFill>
                  <a:srgbClr val="000000"/>
                </a:solidFill>
                <a:effectLst/>
                <a:latin typeface="Segoe UI" panose="020B0502040204020203" pitchFamily="34" charset="0"/>
              </a:rPr>
              <a:t> &gt; SCHOOL (S) or COMMUNITY (C)</a:t>
            </a:r>
            <a:br>
              <a:rPr lang="en-US" sz="2200" dirty="0"/>
            </a:br>
            <a:endParaRPr lang="en-US" sz="2200" dirty="0"/>
          </a:p>
          <a:p>
            <a:r>
              <a:rPr lang="en-US" sz="2200" b="0" i="0" dirty="0">
                <a:solidFill>
                  <a:srgbClr val="000000"/>
                </a:solidFill>
                <a:effectLst/>
                <a:latin typeface="Segoe UI" panose="020B0502040204020203" pitchFamily="34" charset="0"/>
              </a:rPr>
              <a:t>EXAMPLE:</a:t>
            </a:r>
            <a:br>
              <a:rPr lang="en-US" sz="2200" dirty="0"/>
            </a:br>
            <a:r>
              <a:rPr lang="en-US" sz="2200" b="0" i="0" dirty="0">
                <a:solidFill>
                  <a:srgbClr val="000000"/>
                </a:solidFill>
                <a:effectLst/>
                <a:latin typeface="Segoe UI" panose="020B0502040204020203" pitchFamily="34" charset="0"/>
              </a:rPr>
              <a:t>Boys &amp; Girls Club &gt; 11-12 &gt; 3hrs/</a:t>
            </a:r>
            <a:r>
              <a:rPr lang="en-US" sz="2200" b="0" i="0" dirty="0" err="1">
                <a:solidFill>
                  <a:srgbClr val="000000"/>
                </a:solidFill>
                <a:effectLst/>
                <a:latin typeface="Segoe UI" panose="020B0502040204020203" pitchFamily="34" charset="0"/>
              </a:rPr>
              <a:t>wk</a:t>
            </a:r>
            <a:r>
              <a:rPr lang="en-US" sz="2200" b="0" i="0" dirty="0">
                <a:solidFill>
                  <a:srgbClr val="000000"/>
                </a:solidFill>
                <a:effectLst/>
                <a:latin typeface="Segoe UI" panose="020B0502040204020203" pitchFamily="34" charset="0"/>
              </a:rPr>
              <a:t> (September-June) &gt; Mentor elementary aged students. Responsible for planning activities. &gt; C</a:t>
            </a:r>
            <a:endParaRPr lang="en-CA" sz="2200" dirty="0"/>
          </a:p>
        </p:txBody>
      </p:sp>
    </p:spTree>
    <p:extLst>
      <p:ext uri="{BB962C8B-B14F-4D97-AF65-F5344CB8AC3E}">
        <p14:creationId xmlns:p14="http://schemas.microsoft.com/office/powerpoint/2010/main" val="1188811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3" name="Rectangle 22">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5" name="Rectangle 24">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7" name="Rectangle 26">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 name="Title 1">
            <a:extLst>
              <a:ext uri="{FF2B5EF4-FFF2-40B4-BE49-F238E27FC236}">
                <a16:creationId xmlns:a16="http://schemas.microsoft.com/office/drawing/2014/main" id="{99491365-57BA-BF43-8572-73AFC809F16B}"/>
              </a:ext>
            </a:extLst>
          </p:cNvPr>
          <p:cNvSpPr>
            <a:spLocks noGrp="1"/>
          </p:cNvSpPr>
          <p:nvPr>
            <p:ph type="title"/>
          </p:nvPr>
        </p:nvSpPr>
        <p:spPr>
          <a:xfrm>
            <a:off x="771148" y="1037967"/>
            <a:ext cx="3054091" cy="4709131"/>
          </a:xfrm>
        </p:spPr>
        <p:txBody>
          <a:bodyPr anchor="ctr">
            <a:normAutofit/>
          </a:bodyPr>
          <a:lstStyle/>
          <a:p>
            <a:r>
              <a:rPr lang="en-US" sz="3200" dirty="0">
                <a:solidFill>
                  <a:srgbClr val="FFFEFF"/>
                </a:solidFill>
              </a:rPr>
              <a:t>references</a:t>
            </a:r>
            <a:endParaRPr lang="en-CA" sz="3200" dirty="0">
              <a:solidFill>
                <a:srgbClr val="FFFEFF"/>
              </a:solidFill>
            </a:endParaRPr>
          </a:p>
        </p:txBody>
      </p:sp>
      <p:sp>
        <p:nvSpPr>
          <p:cNvPr id="3" name="Content Placeholder 2">
            <a:extLst>
              <a:ext uri="{FF2B5EF4-FFF2-40B4-BE49-F238E27FC236}">
                <a16:creationId xmlns:a16="http://schemas.microsoft.com/office/drawing/2014/main" id="{18B87812-DBAE-C151-46E0-3C10317FEF79}"/>
              </a:ext>
            </a:extLst>
          </p:cNvPr>
          <p:cNvSpPr>
            <a:spLocks noGrp="1"/>
          </p:cNvSpPr>
          <p:nvPr>
            <p:ph idx="1"/>
          </p:nvPr>
        </p:nvSpPr>
        <p:spPr>
          <a:xfrm>
            <a:off x="4338735" y="1037968"/>
            <a:ext cx="7406731" cy="4820832"/>
          </a:xfrm>
        </p:spPr>
        <p:txBody>
          <a:bodyPr>
            <a:normAutofit/>
          </a:bodyPr>
          <a:lstStyle/>
          <a:p>
            <a:pPr marL="0" indent="0">
              <a:buNone/>
            </a:pPr>
            <a:endParaRPr lang="en-US" sz="2000" b="0" i="0" dirty="0">
              <a:effectLst/>
              <a:latin typeface="Segoe UI" panose="020B0502040204020203" pitchFamily="34" charset="0"/>
            </a:endParaRPr>
          </a:p>
          <a:p>
            <a:pPr marL="0" indent="0">
              <a:buNone/>
            </a:pPr>
            <a:r>
              <a:rPr lang="en-US" sz="2000" b="0" i="0" dirty="0">
                <a:effectLst/>
                <a:latin typeface="Segoe UI" panose="020B0502040204020203" pitchFamily="34" charset="0"/>
              </a:rPr>
              <a:t>If applicable, please provide the names of 2 references (one from the </a:t>
            </a:r>
            <a:r>
              <a:rPr lang="en-US" sz="2000" b="1" i="0" dirty="0">
                <a:effectLst/>
                <a:latin typeface="Segoe UI" panose="020B0502040204020203" pitchFamily="34" charset="0"/>
              </a:rPr>
              <a:t>school</a:t>
            </a:r>
            <a:r>
              <a:rPr lang="en-US" sz="2000" b="0" i="0" dirty="0">
                <a:effectLst/>
                <a:latin typeface="Segoe UI" panose="020B0502040204020203" pitchFamily="34" charset="0"/>
              </a:rPr>
              <a:t> and one from the </a:t>
            </a:r>
            <a:r>
              <a:rPr lang="en-US" sz="2000" b="1" i="0" dirty="0">
                <a:effectLst/>
                <a:latin typeface="Segoe UI" panose="020B0502040204020203" pitchFamily="34" charset="0"/>
              </a:rPr>
              <a:t>community)</a:t>
            </a:r>
            <a:r>
              <a:rPr lang="en-US" sz="2000" b="0" i="0" dirty="0">
                <a:effectLst/>
                <a:latin typeface="Segoe UI" panose="020B0502040204020203" pitchFamily="34" charset="0"/>
              </a:rPr>
              <a:t> that can speak to your contributions towards volunteerism, clubs, sports, etc.</a:t>
            </a:r>
            <a:br>
              <a:rPr lang="en-US" sz="2000" dirty="0"/>
            </a:br>
            <a:endParaRPr lang="en-US" sz="2000" dirty="0"/>
          </a:p>
          <a:p>
            <a:pPr marL="0" indent="0">
              <a:buNone/>
            </a:pPr>
            <a:br>
              <a:rPr lang="en-US" sz="2000" dirty="0"/>
            </a:br>
            <a:r>
              <a:rPr lang="en-US" sz="2000" b="1" i="0" dirty="0">
                <a:effectLst/>
                <a:latin typeface="Segoe UI" panose="020B0502040204020203" pitchFamily="34" charset="0"/>
              </a:rPr>
              <a:t>NAME OF REFERENCE &gt; NAME O</a:t>
            </a:r>
            <a:r>
              <a:rPr lang="en-US" sz="2000" b="1" dirty="0">
                <a:latin typeface="Segoe UI" panose="020B0502040204020203" pitchFamily="34" charset="0"/>
              </a:rPr>
              <a:t>F </a:t>
            </a:r>
            <a:r>
              <a:rPr lang="en-US" sz="2000" b="1" i="0" dirty="0">
                <a:effectLst/>
                <a:latin typeface="Segoe UI" panose="020B0502040204020203" pitchFamily="34" charset="0"/>
              </a:rPr>
              <a:t>ORGANIZATION/CLUB/SPORT &gt;  CONTACT INFORMATION</a:t>
            </a:r>
            <a:endParaRPr lang="en-CA" sz="2000" dirty="0"/>
          </a:p>
        </p:txBody>
      </p:sp>
    </p:spTree>
    <p:extLst>
      <p:ext uri="{BB962C8B-B14F-4D97-AF65-F5344CB8AC3E}">
        <p14:creationId xmlns:p14="http://schemas.microsoft.com/office/powerpoint/2010/main" val="3975927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B6B47BF-F3D0-4678-9B20-DA45E1BCA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04251D-4E30-1B2C-33CA-C8A87BB8BB09}"/>
              </a:ext>
            </a:extLst>
          </p:cNvPr>
          <p:cNvSpPr>
            <a:spLocks noGrp="1"/>
          </p:cNvSpPr>
          <p:nvPr>
            <p:ph type="title"/>
          </p:nvPr>
        </p:nvSpPr>
        <p:spPr>
          <a:xfrm>
            <a:off x="581192" y="1124999"/>
            <a:ext cx="4076149" cy="4608003"/>
          </a:xfrm>
        </p:spPr>
        <p:txBody>
          <a:bodyPr anchor="ctr">
            <a:normAutofit/>
          </a:bodyPr>
          <a:lstStyle/>
          <a:p>
            <a:r>
              <a:rPr lang="en-US" sz="4000">
                <a:solidFill>
                  <a:schemeClr val="accent1"/>
                </a:solidFill>
              </a:rPr>
              <a:t>SENSITIVE INFORMATION</a:t>
            </a:r>
            <a:endParaRPr lang="en-CA" sz="4000" dirty="0">
              <a:solidFill>
                <a:schemeClr val="accent1"/>
              </a:solidFill>
            </a:endParaRPr>
          </a:p>
        </p:txBody>
      </p:sp>
      <p:sp>
        <p:nvSpPr>
          <p:cNvPr id="19" name="Rectangle 18">
            <a:extLst>
              <a:ext uri="{FF2B5EF4-FFF2-40B4-BE49-F238E27FC236}">
                <a16:creationId xmlns:a16="http://schemas.microsoft.com/office/drawing/2014/main" id="{19334917-3673-4EF2-BA7C-CC83AEEEA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673" y="457200"/>
            <a:ext cx="420624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0" name="Rectangle 19">
            <a:extLst>
              <a:ext uri="{FF2B5EF4-FFF2-40B4-BE49-F238E27FC236}">
                <a16:creationId xmlns:a16="http://schemas.microsoft.com/office/drawing/2014/main" id="{E1589AE1-C0FC-4B66-9C0D-9EB92F40F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7585" y="457200"/>
            <a:ext cx="658368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 name="Content Placeholder 2">
            <a:extLst>
              <a:ext uri="{FF2B5EF4-FFF2-40B4-BE49-F238E27FC236}">
                <a16:creationId xmlns:a16="http://schemas.microsoft.com/office/drawing/2014/main" id="{C5564B0E-CDC6-6039-6BDB-3E7E56C0C519}"/>
              </a:ext>
            </a:extLst>
          </p:cNvPr>
          <p:cNvSpPr>
            <a:spLocks noGrp="1"/>
          </p:cNvSpPr>
          <p:nvPr>
            <p:ph idx="1"/>
          </p:nvPr>
        </p:nvSpPr>
        <p:spPr>
          <a:xfrm>
            <a:off x="5117586" y="1124998"/>
            <a:ext cx="6143248" cy="4608003"/>
          </a:xfrm>
        </p:spPr>
        <p:txBody>
          <a:bodyPr>
            <a:normAutofit/>
          </a:bodyPr>
          <a:lstStyle/>
          <a:p>
            <a:pPr marL="0" indent="0">
              <a:buNone/>
            </a:pPr>
            <a:r>
              <a:rPr lang="en-US" sz="2800"/>
              <a:t>Many awards are based on FINANCIAL NEED and OVERCOMING SIGNIFICANT ADVERSITY</a:t>
            </a:r>
          </a:p>
          <a:p>
            <a:pPr marL="0" indent="0">
              <a:buNone/>
            </a:pPr>
            <a:endParaRPr lang="en-US" sz="2800"/>
          </a:p>
          <a:p>
            <a:pPr marL="0" indent="0">
              <a:buNone/>
            </a:pPr>
            <a:r>
              <a:rPr lang="en-US" sz="2800"/>
              <a:t>Answering these questions is OPTIONAL </a:t>
            </a:r>
            <a:endParaRPr lang="en-CA" sz="2800" dirty="0"/>
          </a:p>
        </p:txBody>
      </p:sp>
    </p:spTree>
    <p:extLst>
      <p:ext uri="{BB962C8B-B14F-4D97-AF65-F5344CB8AC3E}">
        <p14:creationId xmlns:p14="http://schemas.microsoft.com/office/powerpoint/2010/main" val="90156832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302BB5-D4F6-BCCA-EF32-59FAB04D1981}"/>
              </a:ext>
            </a:extLst>
          </p:cNvPr>
          <p:cNvSpPr>
            <a:spLocks noGrp="1"/>
          </p:cNvSpPr>
          <p:nvPr>
            <p:ph type="title"/>
          </p:nvPr>
        </p:nvSpPr>
        <p:spPr>
          <a:xfrm>
            <a:off x="446535" y="702156"/>
            <a:ext cx="6443662" cy="744089"/>
          </a:xfrm>
        </p:spPr>
        <p:txBody>
          <a:bodyPr>
            <a:normAutofit/>
          </a:bodyPr>
          <a:lstStyle/>
          <a:p>
            <a:r>
              <a:rPr lang="en-US" dirty="0">
                <a:solidFill>
                  <a:schemeClr val="tx2"/>
                </a:solidFill>
              </a:rPr>
              <a:t>Financial need </a:t>
            </a:r>
            <a:endParaRPr lang="en-CA" dirty="0">
              <a:solidFill>
                <a:schemeClr val="tx2"/>
              </a:solidFill>
            </a:endParaRPr>
          </a:p>
        </p:txBody>
      </p:sp>
      <p:sp>
        <p:nvSpPr>
          <p:cNvPr id="11" name="Rectangle 10">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3" name="Content Placeholder 2">
            <a:extLst>
              <a:ext uri="{FF2B5EF4-FFF2-40B4-BE49-F238E27FC236}">
                <a16:creationId xmlns:a16="http://schemas.microsoft.com/office/drawing/2014/main" id="{89162E06-9B7C-B9D0-45C7-7A9CD32DA0D2}"/>
              </a:ext>
            </a:extLst>
          </p:cNvPr>
          <p:cNvSpPr>
            <a:spLocks noGrp="1"/>
          </p:cNvSpPr>
          <p:nvPr>
            <p:ph idx="1"/>
          </p:nvPr>
        </p:nvSpPr>
        <p:spPr>
          <a:xfrm>
            <a:off x="446534" y="1596204"/>
            <a:ext cx="6675120" cy="4804596"/>
          </a:xfrm>
        </p:spPr>
        <p:txBody>
          <a:bodyPr>
            <a:normAutofit/>
          </a:bodyPr>
          <a:lstStyle/>
          <a:p>
            <a:r>
              <a:rPr lang="en-US" sz="2000" dirty="0">
                <a:solidFill>
                  <a:schemeClr val="tx2"/>
                </a:solidFill>
                <a:latin typeface="Segoe UI" panose="020B0502040204020203" pitchFamily="34" charset="0"/>
              </a:rPr>
              <a:t>If finances are a significant barrier for your family and will affect your ability to pursue post-secondary education, you will be asked to share details. </a:t>
            </a:r>
          </a:p>
          <a:p>
            <a:pPr lvl="1"/>
            <a:r>
              <a:rPr lang="en-US" sz="2000" dirty="0">
                <a:solidFill>
                  <a:schemeClr val="tx2"/>
                </a:solidFill>
                <a:latin typeface="Segoe UI" panose="020B0502040204020203" pitchFamily="34" charset="0"/>
              </a:rPr>
              <a:t>F</a:t>
            </a:r>
            <a:r>
              <a:rPr lang="en-US" sz="2000" b="0" i="0" dirty="0">
                <a:solidFill>
                  <a:schemeClr val="tx2"/>
                </a:solidFill>
                <a:effectLst/>
                <a:latin typeface="Segoe UI" panose="020B0502040204020203" pitchFamily="34" charset="0"/>
              </a:rPr>
              <a:t>amily's annual gross income range</a:t>
            </a:r>
          </a:p>
          <a:p>
            <a:pPr lvl="1"/>
            <a:r>
              <a:rPr lang="en-US" sz="2000" b="0" i="0" dirty="0">
                <a:solidFill>
                  <a:schemeClr val="tx2"/>
                </a:solidFill>
                <a:effectLst/>
                <a:latin typeface="Segoe UI" panose="020B0502040204020203" pitchFamily="34" charset="0"/>
              </a:rPr>
              <a:t>If you have more than one parent or guardian, please </a:t>
            </a:r>
            <a:r>
              <a:rPr lang="en-US" sz="2000" b="0" i="0" u="sng" dirty="0">
                <a:solidFill>
                  <a:schemeClr val="tx2"/>
                </a:solidFill>
                <a:effectLst/>
                <a:latin typeface="Segoe UI" panose="020B0502040204020203" pitchFamily="34" charset="0"/>
              </a:rPr>
              <a:t>combine</a:t>
            </a:r>
            <a:r>
              <a:rPr lang="en-US" sz="2000" b="0" i="0" dirty="0">
                <a:solidFill>
                  <a:schemeClr val="tx2"/>
                </a:solidFill>
                <a:effectLst/>
                <a:latin typeface="Segoe UI" panose="020B0502040204020203" pitchFamily="34" charset="0"/>
              </a:rPr>
              <a:t> their incomes.</a:t>
            </a:r>
            <a:br>
              <a:rPr lang="en-US" sz="2000" dirty="0">
                <a:solidFill>
                  <a:schemeClr val="tx2"/>
                </a:solidFill>
              </a:rPr>
            </a:br>
            <a:r>
              <a:rPr lang="en-US" sz="2000" b="0" i="0" dirty="0">
                <a:solidFill>
                  <a:schemeClr val="tx2"/>
                </a:solidFill>
                <a:effectLst/>
                <a:latin typeface="Segoe UI" panose="020B0502040204020203" pitchFamily="34" charset="0"/>
              </a:rPr>
              <a:t>If your parents/guardians live in separate households, please</a:t>
            </a:r>
            <a:r>
              <a:rPr lang="en-US" sz="2000" b="0" i="0" u="sng" dirty="0">
                <a:solidFill>
                  <a:schemeClr val="tx2"/>
                </a:solidFill>
                <a:effectLst/>
                <a:latin typeface="Segoe UI" panose="020B0502040204020203" pitchFamily="34" charset="0"/>
              </a:rPr>
              <a:t> combine</a:t>
            </a:r>
            <a:r>
              <a:rPr lang="en-US" sz="2000" b="0" i="0" dirty="0">
                <a:solidFill>
                  <a:schemeClr val="tx2"/>
                </a:solidFill>
                <a:effectLst/>
                <a:latin typeface="Segoe UI" panose="020B0502040204020203" pitchFamily="34" charset="0"/>
              </a:rPr>
              <a:t> their incomes.</a:t>
            </a:r>
          </a:p>
          <a:p>
            <a:pPr lvl="1"/>
            <a:r>
              <a:rPr lang="en-US" sz="2000" dirty="0">
                <a:solidFill>
                  <a:schemeClr val="tx2"/>
                </a:solidFill>
                <a:latin typeface="Segoe UI" panose="020B0502040204020203" pitchFamily="34" charset="0"/>
              </a:rPr>
              <a:t>Other important details</a:t>
            </a:r>
            <a:endParaRPr lang="en-CA" sz="2000" dirty="0">
              <a:solidFill>
                <a:schemeClr val="tx2"/>
              </a:solidFill>
            </a:endParaRPr>
          </a:p>
        </p:txBody>
      </p:sp>
      <p:pic>
        <p:nvPicPr>
          <p:cNvPr id="5" name="Picture 4" descr="Desk with productivity items">
            <a:extLst>
              <a:ext uri="{FF2B5EF4-FFF2-40B4-BE49-F238E27FC236}">
                <a16:creationId xmlns:a16="http://schemas.microsoft.com/office/drawing/2014/main" id="{220AE9D1-91DD-BEF8-15A9-FDA3D33DE5AD}"/>
              </a:ext>
            </a:extLst>
          </p:cNvPr>
          <p:cNvPicPr>
            <a:picLocks noChangeAspect="1"/>
          </p:cNvPicPr>
          <p:nvPr/>
        </p:nvPicPr>
        <p:blipFill rotWithShape="1">
          <a:blip r:embed="rId2"/>
          <a:srcRect l="34894" r="19644" b="-1"/>
          <a:stretch/>
        </p:blipFill>
        <p:spPr>
          <a:xfrm>
            <a:off x="7521283" y="10"/>
            <a:ext cx="4670717" cy="6857990"/>
          </a:xfrm>
          <a:prstGeom prst="rect">
            <a:avLst/>
          </a:prstGeom>
        </p:spPr>
      </p:pic>
    </p:spTree>
    <p:extLst>
      <p:ext uri="{BB962C8B-B14F-4D97-AF65-F5344CB8AC3E}">
        <p14:creationId xmlns:p14="http://schemas.microsoft.com/office/powerpoint/2010/main" val="1975276911"/>
      </p:ext>
    </p:extLst>
  </p:cSld>
  <p:clrMapOvr>
    <a:masterClrMapping/>
  </p:clrMapOvr>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7BD4C1-B6B1-4715-ABF9-E660A51A4EA0}">
  <ds:schemaRefs>
    <ds:schemaRef ds:uri="http://schemas.microsoft.com/sharepoint/v3/contenttype/forms"/>
  </ds:schemaRefs>
</ds:datastoreItem>
</file>

<file path=customXml/itemProps2.xml><?xml version="1.0" encoding="utf-8"?>
<ds:datastoreItem xmlns:ds="http://schemas.openxmlformats.org/officeDocument/2006/customXml" ds:itemID="{8D289AE2-D2AE-49D1-AFAC-3A79F6794255}">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41E7CA09-9778-4414-AE97-8064B12DA3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{17B6FBCE-BEDC-4036-87CD-C2EAA501073F}tf33552983_win32</Template>
  <TotalTime>350</TotalTime>
  <Words>597</Words>
  <Application>Microsoft Office PowerPoint</Application>
  <PresentationFormat>Widescreen</PresentationFormat>
  <Paragraphs>52</Paragraphs>
  <Slides>15</Slides>
  <Notes>0</Notes>
  <HiddenSlides>1</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DividendVTI</vt:lpstr>
      <vt:lpstr>CMMC INTERNAL SCHOLARSHIP APPLICATION</vt:lpstr>
      <vt:lpstr>INTERNAL Scholarships</vt:lpstr>
      <vt:lpstr>application process</vt:lpstr>
      <vt:lpstr>details</vt:lpstr>
      <vt:lpstr>PROCESS</vt:lpstr>
      <vt:lpstr>example</vt:lpstr>
      <vt:lpstr>references</vt:lpstr>
      <vt:lpstr>SENSITIVE INFORMATION</vt:lpstr>
      <vt:lpstr>Financial need </vt:lpstr>
      <vt:lpstr>Perseverance &amp; overcoming adversity</vt:lpstr>
      <vt:lpstr>Selecting scholarships </vt:lpstr>
      <vt:lpstr>deadline</vt:lpstr>
      <vt:lpstr>Parent mailout</vt:lpstr>
      <vt:lpstr>Questions </vt:lpstr>
      <vt:lpstr>APPLICATION ACCESS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CMMC INTERNAL SCHOLARSHIP APPLICATION</dc:title>
  <dc:creator>Shelley Morran</dc:creator>
  <cp:lastModifiedBy>Shelley Morran</cp:lastModifiedBy>
  <cp:revision>18</cp:revision>
  <dcterms:created xsi:type="dcterms:W3CDTF">2023-12-13T15:20:29Z</dcterms:created>
  <dcterms:modified xsi:type="dcterms:W3CDTF">2023-12-14T17:31:09Z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