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67" r:id="rId5"/>
    <p:sldId id="259" r:id="rId6"/>
    <p:sldId id="260" r:id="rId7"/>
    <p:sldId id="261" r:id="rId8"/>
    <p:sldId id="275" r:id="rId9"/>
    <p:sldId id="262" r:id="rId10"/>
    <p:sldId id="263" r:id="rId11"/>
    <p:sldId id="272" r:id="rId12"/>
    <p:sldId id="269" r:id="rId13"/>
    <p:sldId id="265" r:id="rId14"/>
    <p:sldId id="268" r:id="rId15"/>
    <p:sldId id="270" r:id="rId16"/>
    <p:sldId id="266"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7EA644-DBDD-4AC2-82B4-72026B954AC7}" v="21" dt="2025-01-27T20:44:27.2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102" d="100"/>
          <a:sy n="102" d="100"/>
        </p:scale>
        <p:origin x="84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2BD49CE-25B3-4DAF-B11D-0FE5988B1FBD}" type="datetimeFigureOut">
              <a:rPr lang="en-US" smtClean="0"/>
              <a:t>2/13/2025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5265FFF-FE7D-4477-AA5A-6DF805496B7E}" type="slidenum">
              <a:rPr lang="en-US" smtClean="0"/>
              <a:t>‹#›</a:t>
            </a:fld>
            <a:endParaRPr lang="en-US"/>
          </a:p>
        </p:txBody>
      </p:sp>
    </p:spTree>
    <p:extLst>
      <p:ext uri="{BB962C8B-B14F-4D97-AF65-F5344CB8AC3E}">
        <p14:creationId xmlns:p14="http://schemas.microsoft.com/office/powerpoint/2010/main" val="1048001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265FFF-FE7D-4477-AA5A-6DF805496B7E}" type="slidenum">
              <a:rPr lang="en-US" smtClean="0"/>
              <a:t>1</a:t>
            </a:fld>
            <a:endParaRPr lang="en-US"/>
          </a:p>
        </p:txBody>
      </p:sp>
    </p:spTree>
    <p:extLst>
      <p:ext uri="{BB962C8B-B14F-4D97-AF65-F5344CB8AC3E}">
        <p14:creationId xmlns:p14="http://schemas.microsoft.com/office/powerpoint/2010/main" val="3014209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265FFF-FE7D-4477-AA5A-6DF805496B7E}" type="slidenum">
              <a:rPr lang="en-US" smtClean="0"/>
              <a:t>10</a:t>
            </a:fld>
            <a:endParaRPr lang="en-US"/>
          </a:p>
        </p:txBody>
      </p:sp>
    </p:spTree>
    <p:extLst>
      <p:ext uri="{BB962C8B-B14F-4D97-AF65-F5344CB8AC3E}">
        <p14:creationId xmlns:p14="http://schemas.microsoft.com/office/powerpoint/2010/main" val="2269547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265FFF-FE7D-4477-AA5A-6DF805496B7E}" type="slidenum">
              <a:rPr lang="en-US" smtClean="0"/>
              <a:t>11</a:t>
            </a:fld>
            <a:endParaRPr lang="en-US"/>
          </a:p>
        </p:txBody>
      </p:sp>
    </p:spTree>
    <p:extLst>
      <p:ext uri="{BB962C8B-B14F-4D97-AF65-F5344CB8AC3E}">
        <p14:creationId xmlns:p14="http://schemas.microsoft.com/office/powerpoint/2010/main" val="2206418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265FFF-FE7D-4477-AA5A-6DF805496B7E}" type="slidenum">
              <a:rPr lang="en-US" smtClean="0"/>
              <a:t>12</a:t>
            </a:fld>
            <a:endParaRPr lang="en-US"/>
          </a:p>
        </p:txBody>
      </p:sp>
    </p:spTree>
    <p:extLst>
      <p:ext uri="{BB962C8B-B14F-4D97-AF65-F5344CB8AC3E}">
        <p14:creationId xmlns:p14="http://schemas.microsoft.com/office/powerpoint/2010/main" val="3732801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265FFF-FE7D-4477-AA5A-6DF805496B7E}" type="slidenum">
              <a:rPr lang="en-US" smtClean="0"/>
              <a:t>13</a:t>
            </a:fld>
            <a:endParaRPr lang="en-US"/>
          </a:p>
        </p:txBody>
      </p:sp>
    </p:spTree>
    <p:extLst>
      <p:ext uri="{BB962C8B-B14F-4D97-AF65-F5344CB8AC3E}">
        <p14:creationId xmlns:p14="http://schemas.microsoft.com/office/powerpoint/2010/main" val="3583572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265FFF-FE7D-4477-AA5A-6DF805496B7E}" type="slidenum">
              <a:rPr lang="en-US" smtClean="0"/>
              <a:t>14</a:t>
            </a:fld>
            <a:endParaRPr lang="en-US"/>
          </a:p>
        </p:txBody>
      </p:sp>
    </p:spTree>
    <p:extLst>
      <p:ext uri="{BB962C8B-B14F-4D97-AF65-F5344CB8AC3E}">
        <p14:creationId xmlns:p14="http://schemas.microsoft.com/office/powerpoint/2010/main" val="1541519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265FFF-FE7D-4477-AA5A-6DF805496B7E}" type="slidenum">
              <a:rPr lang="en-US" smtClean="0"/>
              <a:t>15</a:t>
            </a:fld>
            <a:endParaRPr lang="en-US"/>
          </a:p>
        </p:txBody>
      </p:sp>
    </p:spTree>
    <p:extLst>
      <p:ext uri="{BB962C8B-B14F-4D97-AF65-F5344CB8AC3E}">
        <p14:creationId xmlns:p14="http://schemas.microsoft.com/office/powerpoint/2010/main" val="1399704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265FFF-FE7D-4477-AA5A-6DF805496B7E}" type="slidenum">
              <a:rPr lang="en-US" smtClean="0"/>
              <a:t>16</a:t>
            </a:fld>
            <a:endParaRPr lang="en-US"/>
          </a:p>
        </p:txBody>
      </p:sp>
    </p:spTree>
    <p:extLst>
      <p:ext uri="{BB962C8B-B14F-4D97-AF65-F5344CB8AC3E}">
        <p14:creationId xmlns:p14="http://schemas.microsoft.com/office/powerpoint/2010/main" val="330119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265FFF-FE7D-4477-AA5A-6DF805496B7E}" type="slidenum">
              <a:rPr lang="en-US" smtClean="0"/>
              <a:t>2</a:t>
            </a:fld>
            <a:endParaRPr lang="en-US"/>
          </a:p>
        </p:txBody>
      </p:sp>
    </p:spTree>
    <p:extLst>
      <p:ext uri="{BB962C8B-B14F-4D97-AF65-F5344CB8AC3E}">
        <p14:creationId xmlns:p14="http://schemas.microsoft.com/office/powerpoint/2010/main" val="3685535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265FFF-FE7D-4477-AA5A-6DF805496B7E}" type="slidenum">
              <a:rPr lang="en-US" smtClean="0"/>
              <a:t>3</a:t>
            </a:fld>
            <a:endParaRPr lang="en-US"/>
          </a:p>
        </p:txBody>
      </p:sp>
    </p:spTree>
    <p:extLst>
      <p:ext uri="{BB962C8B-B14F-4D97-AF65-F5344CB8AC3E}">
        <p14:creationId xmlns:p14="http://schemas.microsoft.com/office/powerpoint/2010/main" val="1851560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265FFF-FE7D-4477-AA5A-6DF805496B7E}" type="slidenum">
              <a:rPr lang="en-US" smtClean="0"/>
              <a:t>4</a:t>
            </a:fld>
            <a:endParaRPr lang="en-US"/>
          </a:p>
        </p:txBody>
      </p:sp>
    </p:spTree>
    <p:extLst>
      <p:ext uri="{BB962C8B-B14F-4D97-AF65-F5344CB8AC3E}">
        <p14:creationId xmlns:p14="http://schemas.microsoft.com/office/powerpoint/2010/main" val="1661330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265FFF-FE7D-4477-AA5A-6DF805496B7E}" type="slidenum">
              <a:rPr lang="en-US" smtClean="0"/>
              <a:t>5</a:t>
            </a:fld>
            <a:endParaRPr lang="en-US"/>
          </a:p>
        </p:txBody>
      </p:sp>
    </p:spTree>
    <p:extLst>
      <p:ext uri="{BB962C8B-B14F-4D97-AF65-F5344CB8AC3E}">
        <p14:creationId xmlns:p14="http://schemas.microsoft.com/office/powerpoint/2010/main" val="1587941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265FFF-FE7D-4477-AA5A-6DF805496B7E}" type="slidenum">
              <a:rPr lang="en-US" smtClean="0"/>
              <a:t>6</a:t>
            </a:fld>
            <a:endParaRPr lang="en-US"/>
          </a:p>
        </p:txBody>
      </p:sp>
    </p:spTree>
    <p:extLst>
      <p:ext uri="{BB962C8B-B14F-4D97-AF65-F5344CB8AC3E}">
        <p14:creationId xmlns:p14="http://schemas.microsoft.com/office/powerpoint/2010/main" val="1338244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265FFF-FE7D-4477-AA5A-6DF805496B7E}" type="slidenum">
              <a:rPr lang="en-US" smtClean="0"/>
              <a:t>7</a:t>
            </a:fld>
            <a:endParaRPr lang="en-US"/>
          </a:p>
        </p:txBody>
      </p:sp>
    </p:spTree>
    <p:extLst>
      <p:ext uri="{BB962C8B-B14F-4D97-AF65-F5344CB8AC3E}">
        <p14:creationId xmlns:p14="http://schemas.microsoft.com/office/powerpoint/2010/main" val="3869364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265FFF-FE7D-4477-AA5A-6DF805496B7E}" type="slidenum">
              <a:rPr lang="en-US" smtClean="0"/>
              <a:t>8</a:t>
            </a:fld>
            <a:endParaRPr lang="en-US"/>
          </a:p>
        </p:txBody>
      </p:sp>
    </p:spTree>
    <p:extLst>
      <p:ext uri="{BB962C8B-B14F-4D97-AF65-F5344CB8AC3E}">
        <p14:creationId xmlns:p14="http://schemas.microsoft.com/office/powerpoint/2010/main" val="2554881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265FFF-FE7D-4477-AA5A-6DF805496B7E}" type="slidenum">
              <a:rPr lang="en-US" smtClean="0"/>
              <a:t>9</a:t>
            </a:fld>
            <a:endParaRPr lang="en-US"/>
          </a:p>
        </p:txBody>
      </p:sp>
    </p:spTree>
    <p:extLst>
      <p:ext uri="{BB962C8B-B14F-4D97-AF65-F5344CB8AC3E}">
        <p14:creationId xmlns:p14="http://schemas.microsoft.com/office/powerpoint/2010/main" val="4223696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016D4-01CC-7F74-8EFE-0DBA5CF2B1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571340-DF78-7452-F5FB-E50B27BC33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FB0EBD-FAD3-601E-26EF-7137DD11451C}"/>
              </a:ext>
            </a:extLst>
          </p:cNvPr>
          <p:cNvSpPr>
            <a:spLocks noGrp="1"/>
          </p:cNvSpPr>
          <p:nvPr>
            <p:ph type="dt" sz="half" idx="10"/>
          </p:nvPr>
        </p:nvSpPr>
        <p:spPr/>
        <p:txBody>
          <a:bodyPr/>
          <a:lstStyle/>
          <a:p>
            <a:fld id="{446ACD30-7CD7-43A2-B13C-DB4DD4D45208}" type="datetimeFigureOut">
              <a:rPr lang="en-US" smtClean="0"/>
              <a:t>2/13/2025</a:t>
            </a:fld>
            <a:endParaRPr lang="en-US"/>
          </a:p>
        </p:txBody>
      </p:sp>
      <p:sp>
        <p:nvSpPr>
          <p:cNvPr id="5" name="Footer Placeholder 4">
            <a:extLst>
              <a:ext uri="{FF2B5EF4-FFF2-40B4-BE49-F238E27FC236}">
                <a16:creationId xmlns:a16="http://schemas.microsoft.com/office/drawing/2014/main" id="{E0144492-8105-B0F2-B0A0-0494E2ABCD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98879E-2FCA-A8CA-EE0E-791F3FE24FCD}"/>
              </a:ext>
            </a:extLst>
          </p:cNvPr>
          <p:cNvSpPr>
            <a:spLocks noGrp="1"/>
          </p:cNvSpPr>
          <p:nvPr>
            <p:ph type="sldNum" sz="quarter" idx="12"/>
          </p:nvPr>
        </p:nvSpPr>
        <p:spPr/>
        <p:txBody>
          <a:bodyPr/>
          <a:lstStyle/>
          <a:p>
            <a:fld id="{944AFBFD-9DCC-443F-AA30-FAA5BE1CB331}" type="slidenum">
              <a:rPr lang="en-US" smtClean="0"/>
              <a:t>‹#›</a:t>
            </a:fld>
            <a:endParaRPr lang="en-US"/>
          </a:p>
        </p:txBody>
      </p:sp>
    </p:spTree>
    <p:extLst>
      <p:ext uri="{BB962C8B-B14F-4D97-AF65-F5344CB8AC3E}">
        <p14:creationId xmlns:p14="http://schemas.microsoft.com/office/powerpoint/2010/main" val="2397890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A2952-657A-FDE1-8A35-F544784AF6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0B66BE-097A-89D0-81C2-1BEA9BB546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63C12E-ECD7-B600-2C65-FFA9503B0AC9}"/>
              </a:ext>
            </a:extLst>
          </p:cNvPr>
          <p:cNvSpPr>
            <a:spLocks noGrp="1"/>
          </p:cNvSpPr>
          <p:nvPr>
            <p:ph type="dt" sz="half" idx="10"/>
          </p:nvPr>
        </p:nvSpPr>
        <p:spPr/>
        <p:txBody>
          <a:bodyPr/>
          <a:lstStyle/>
          <a:p>
            <a:fld id="{446ACD30-7CD7-43A2-B13C-DB4DD4D45208}" type="datetimeFigureOut">
              <a:rPr lang="en-US" smtClean="0"/>
              <a:t>2/13/2025</a:t>
            </a:fld>
            <a:endParaRPr lang="en-US"/>
          </a:p>
        </p:txBody>
      </p:sp>
      <p:sp>
        <p:nvSpPr>
          <p:cNvPr id="5" name="Footer Placeholder 4">
            <a:extLst>
              <a:ext uri="{FF2B5EF4-FFF2-40B4-BE49-F238E27FC236}">
                <a16:creationId xmlns:a16="http://schemas.microsoft.com/office/drawing/2014/main" id="{9DD54F31-45BF-A242-CB0C-A7477DDF7A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9684E8-B328-235B-5291-BC67D8102B5D}"/>
              </a:ext>
            </a:extLst>
          </p:cNvPr>
          <p:cNvSpPr>
            <a:spLocks noGrp="1"/>
          </p:cNvSpPr>
          <p:nvPr>
            <p:ph type="sldNum" sz="quarter" idx="12"/>
          </p:nvPr>
        </p:nvSpPr>
        <p:spPr/>
        <p:txBody>
          <a:bodyPr/>
          <a:lstStyle/>
          <a:p>
            <a:fld id="{944AFBFD-9DCC-443F-AA30-FAA5BE1CB331}" type="slidenum">
              <a:rPr lang="en-US" smtClean="0"/>
              <a:t>‹#›</a:t>
            </a:fld>
            <a:endParaRPr lang="en-US"/>
          </a:p>
        </p:txBody>
      </p:sp>
    </p:spTree>
    <p:extLst>
      <p:ext uri="{BB962C8B-B14F-4D97-AF65-F5344CB8AC3E}">
        <p14:creationId xmlns:p14="http://schemas.microsoft.com/office/powerpoint/2010/main" val="3307881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74FA32-991E-6514-AE04-5C43D1DAB4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B82B6F-54F0-FFF9-19A6-DF7DFA42D9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EBA792-0BC0-3E92-A954-239DD7A61C1E}"/>
              </a:ext>
            </a:extLst>
          </p:cNvPr>
          <p:cNvSpPr>
            <a:spLocks noGrp="1"/>
          </p:cNvSpPr>
          <p:nvPr>
            <p:ph type="dt" sz="half" idx="10"/>
          </p:nvPr>
        </p:nvSpPr>
        <p:spPr/>
        <p:txBody>
          <a:bodyPr/>
          <a:lstStyle/>
          <a:p>
            <a:fld id="{446ACD30-7CD7-43A2-B13C-DB4DD4D45208}" type="datetimeFigureOut">
              <a:rPr lang="en-US" smtClean="0"/>
              <a:t>2/13/2025</a:t>
            </a:fld>
            <a:endParaRPr lang="en-US"/>
          </a:p>
        </p:txBody>
      </p:sp>
      <p:sp>
        <p:nvSpPr>
          <p:cNvPr id="5" name="Footer Placeholder 4">
            <a:extLst>
              <a:ext uri="{FF2B5EF4-FFF2-40B4-BE49-F238E27FC236}">
                <a16:creationId xmlns:a16="http://schemas.microsoft.com/office/drawing/2014/main" id="{DF4423B1-F91F-B888-1777-8D96529173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A9065E-8387-11FA-ADA7-286EF70AC369}"/>
              </a:ext>
            </a:extLst>
          </p:cNvPr>
          <p:cNvSpPr>
            <a:spLocks noGrp="1"/>
          </p:cNvSpPr>
          <p:nvPr>
            <p:ph type="sldNum" sz="quarter" idx="12"/>
          </p:nvPr>
        </p:nvSpPr>
        <p:spPr/>
        <p:txBody>
          <a:bodyPr/>
          <a:lstStyle/>
          <a:p>
            <a:fld id="{944AFBFD-9DCC-443F-AA30-FAA5BE1CB331}" type="slidenum">
              <a:rPr lang="en-US" smtClean="0"/>
              <a:t>‹#›</a:t>
            </a:fld>
            <a:endParaRPr lang="en-US"/>
          </a:p>
        </p:txBody>
      </p:sp>
    </p:spTree>
    <p:extLst>
      <p:ext uri="{BB962C8B-B14F-4D97-AF65-F5344CB8AC3E}">
        <p14:creationId xmlns:p14="http://schemas.microsoft.com/office/powerpoint/2010/main" val="3304179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11A18-A602-6354-E78D-B42F52B501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913250-A1B7-1864-E2D7-7A8CA7C4EC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AA9C53-D0C0-4D00-1B06-2D65E8A55EEE}"/>
              </a:ext>
            </a:extLst>
          </p:cNvPr>
          <p:cNvSpPr>
            <a:spLocks noGrp="1"/>
          </p:cNvSpPr>
          <p:nvPr>
            <p:ph type="dt" sz="half" idx="10"/>
          </p:nvPr>
        </p:nvSpPr>
        <p:spPr/>
        <p:txBody>
          <a:bodyPr/>
          <a:lstStyle/>
          <a:p>
            <a:fld id="{446ACD30-7CD7-43A2-B13C-DB4DD4D45208}" type="datetimeFigureOut">
              <a:rPr lang="en-US" smtClean="0"/>
              <a:t>2/13/2025</a:t>
            </a:fld>
            <a:endParaRPr lang="en-US"/>
          </a:p>
        </p:txBody>
      </p:sp>
      <p:sp>
        <p:nvSpPr>
          <p:cNvPr id="5" name="Footer Placeholder 4">
            <a:extLst>
              <a:ext uri="{FF2B5EF4-FFF2-40B4-BE49-F238E27FC236}">
                <a16:creationId xmlns:a16="http://schemas.microsoft.com/office/drawing/2014/main" id="{74433FBD-8A65-87B6-3090-B99088177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0429FD-6140-2AE8-38D8-BA1FE17959D1}"/>
              </a:ext>
            </a:extLst>
          </p:cNvPr>
          <p:cNvSpPr>
            <a:spLocks noGrp="1"/>
          </p:cNvSpPr>
          <p:nvPr>
            <p:ph type="sldNum" sz="quarter" idx="12"/>
          </p:nvPr>
        </p:nvSpPr>
        <p:spPr/>
        <p:txBody>
          <a:bodyPr/>
          <a:lstStyle/>
          <a:p>
            <a:fld id="{944AFBFD-9DCC-443F-AA30-FAA5BE1CB331}" type="slidenum">
              <a:rPr lang="en-US" smtClean="0"/>
              <a:t>‹#›</a:t>
            </a:fld>
            <a:endParaRPr lang="en-US"/>
          </a:p>
        </p:txBody>
      </p:sp>
    </p:spTree>
    <p:extLst>
      <p:ext uri="{BB962C8B-B14F-4D97-AF65-F5344CB8AC3E}">
        <p14:creationId xmlns:p14="http://schemas.microsoft.com/office/powerpoint/2010/main" val="638852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3398F-05FE-C30F-EDD6-A88A3EFDAF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63CF18-B49E-9A71-9E09-750340B1FEC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1FBA38-CDDC-07A8-BC4D-BFBFDC68BA7E}"/>
              </a:ext>
            </a:extLst>
          </p:cNvPr>
          <p:cNvSpPr>
            <a:spLocks noGrp="1"/>
          </p:cNvSpPr>
          <p:nvPr>
            <p:ph type="dt" sz="half" idx="10"/>
          </p:nvPr>
        </p:nvSpPr>
        <p:spPr/>
        <p:txBody>
          <a:bodyPr/>
          <a:lstStyle/>
          <a:p>
            <a:fld id="{446ACD30-7CD7-43A2-B13C-DB4DD4D45208}" type="datetimeFigureOut">
              <a:rPr lang="en-US" smtClean="0"/>
              <a:t>2/13/2025</a:t>
            </a:fld>
            <a:endParaRPr lang="en-US"/>
          </a:p>
        </p:txBody>
      </p:sp>
      <p:sp>
        <p:nvSpPr>
          <p:cNvPr id="5" name="Footer Placeholder 4">
            <a:extLst>
              <a:ext uri="{FF2B5EF4-FFF2-40B4-BE49-F238E27FC236}">
                <a16:creationId xmlns:a16="http://schemas.microsoft.com/office/drawing/2014/main" id="{34489DD3-1673-8F0E-19DD-A52C242DA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50047F-4F64-3438-5762-948689F8BF83}"/>
              </a:ext>
            </a:extLst>
          </p:cNvPr>
          <p:cNvSpPr>
            <a:spLocks noGrp="1"/>
          </p:cNvSpPr>
          <p:nvPr>
            <p:ph type="sldNum" sz="quarter" idx="12"/>
          </p:nvPr>
        </p:nvSpPr>
        <p:spPr/>
        <p:txBody>
          <a:bodyPr/>
          <a:lstStyle/>
          <a:p>
            <a:fld id="{944AFBFD-9DCC-443F-AA30-FAA5BE1CB331}" type="slidenum">
              <a:rPr lang="en-US" smtClean="0"/>
              <a:t>‹#›</a:t>
            </a:fld>
            <a:endParaRPr lang="en-US"/>
          </a:p>
        </p:txBody>
      </p:sp>
    </p:spTree>
    <p:extLst>
      <p:ext uri="{BB962C8B-B14F-4D97-AF65-F5344CB8AC3E}">
        <p14:creationId xmlns:p14="http://schemas.microsoft.com/office/powerpoint/2010/main" val="2190737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2657A-58B1-3244-E4EE-7D32658D01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898385-8FEE-AF94-D5A6-7A7D3A0AC5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E0AFC4-75A8-7CF1-F193-0FD54C5700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BD081C-4F6A-D90B-DBEC-DE4B7AA6C71E}"/>
              </a:ext>
            </a:extLst>
          </p:cNvPr>
          <p:cNvSpPr>
            <a:spLocks noGrp="1"/>
          </p:cNvSpPr>
          <p:nvPr>
            <p:ph type="dt" sz="half" idx="10"/>
          </p:nvPr>
        </p:nvSpPr>
        <p:spPr/>
        <p:txBody>
          <a:bodyPr/>
          <a:lstStyle/>
          <a:p>
            <a:fld id="{446ACD30-7CD7-43A2-B13C-DB4DD4D45208}" type="datetimeFigureOut">
              <a:rPr lang="en-US" smtClean="0"/>
              <a:t>2/13/2025</a:t>
            </a:fld>
            <a:endParaRPr lang="en-US"/>
          </a:p>
        </p:txBody>
      </p:sp>
      <p:sp>
        <p:nvSpPr>
          <p:cNvPr id="6" name="Footer Placeholder 5">
            <a:extLst>
              <a:ext uri="{FF2B5EF4-FFF2-40B4-BE49-F238E27FC236}">
                <a16:creationId xmlns:a16="http://schemas.microsoft.com/office/drawing/2014/main" id="{284CFB0F-9B5E-0150-D636-38BD4A98C6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776E78-412A-176F-97C2-1F78DC95E926}"/>
              </a:ext>
            </a:extLst>
          </p:cNvPr>
          <p:cNvSpPr>
            <a:spLocks noGrp="1"/>
          </p:cNvSpPr>
          <p:nvPr>
            <p:ph type="sldNum" sz="quarter" idx="12"/>
          </p:nvPr>
        </p:nvSpPr>
        <p:spPr/>
        <p:txBody>
          <a:bodyPr/>
          <a:lstStyle/>
          <a:p>
            <a:fld id="{944AFBFD-9DCC-443F-AA30-FAA5BE1CB331}" type="slidenum">
              <a:rPr lang="en-US" smtClean="0"/>
              <a:t>‹#›</a:t>
            </a:fld>
            <a:endParaRPr lang="en-US"/>
          </a:p>
        </p:txBody>
      </p:sp>
    </p:spTree>
    <p:extLst>
      <p:ext uri="{BB962C8B-B14F-4D97-AF65-F5344CB8AC3E}">
        <p14:creationId xmlns:p14="http://schemas.microsoft.com/office/powerpoint/2010/main" val="976600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368C1-8F25-4F79-8069-FE3E6D6F0C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75E597-64B5-D5A5-6230-78E17BDA04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31727D-3C57-8B4F-9040-D6CD718820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0C8C23-0636-1865-02A9-5D4AA21A5B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9BF1E6-9B8D-D694-6DF0-7DCC56244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4DA36D-C629-98BF-A9EF-67D624723F98}"/>
              </a:ext>
            </a:extLst>
          </p:cNvPr>
          <p:cNvSpPr>
            <a:spLocks noGrp="1"/>
          </p:cNvSpPr>
          <p:nvPr>
            <p:ph type="dt" sz="half" idx="10"/>
          </p:nvPr>
        </p:nvSpPr>
        <p:spPr/>
        <p:txBody>
          <a:bodyPr/>
          <a:lstStyle/>
          <a:p>
            <a:fld id="{446ACD30-7CD7-43A2-B13C-DB4DD4D45208}" type="datetimeFigureOut">
              <a:rPr lang="en-US" smtClean="0"/>
              <a:t>2/13/2025</a:t>
            </a:fld>
            <a:endParaRPr lang="en-US"/>
          </a:p>
        </p:txBody>
      </p:sp>
      <p:sp>
        <p:nvSpPr>
          <p:cNvPr id="8" name="Footer Placeholder 7">
            <a:extLst>
              <a:ext uri="{FF2B5EF4-FFF2-40B4-BE49-F238E27FC236}">
                <a16:creationId xmlns:a16="http://schemas.microsoft.com/office/drawing/2014/main" id="{4573AB17-DFD7-321E-08A0-6E70C211E8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E12D9F-2F98-20DE-4A81-F3214B4D8F44}"/>
              </a:ext>
            </a:extLst>
          </p:cNvPr>
          <p:cNvSpPr>
            <a:spLocks noGrp="1"/>
          </p:cNvSpPr>
          <p:nvPr>
            <p:ph type="sldNum" sz="quarter" idx="12"/>
          </p:nvPr>
        </p:nvSpPr>
        <p:spPr/>
        <p:txBody>
          <a:bodyPr/>
          <a:lstStyle/>
          <a:p>
            <a:fld id="{944AFBFD-9DCC-443F-AA30-FAA5BE1CB331}" type="slidenum">
              <a:rPr lang="en-US" smtClean="0"/>
              <a:t>‹#›</a:t>
            </a:fld>
            <a:endParaRPr lang="en-US"/>
          </a:p>
        </p:txBody>
      </p:sp>
    </p:spTree>
    <p:extLst>
      <p:ext uri="{BB962C8B-B14F-4D97-AF65-F5344CB8AC3E}">
        <p14:creationId xmlns:p14="http://schemas.microsoft.com/office/powerpoint/2010/main" val="188381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1A169-497A-2403-1F7F-57C7B07ED6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5632B6-2997-8AA1-14FD-87F748DC12A9}"/>
              </a:ext>
            </a:extLst>
          </p:cNvPr>
          <p:cNvSpPr>
            <a:spLocks noGrp="1"/>
          </p:cNvSpPr>
          <p:nvPr>
            <p:ph type="dt" sz="half" idx="10"/>
          </p:nvPr>
        </p:nvSpPr>
        <p:spPr/>
        <p:txBody>
          <a:bodyPr/>
          <a:lstStyle/>
          <a:p>
            <a:fld id="{446ACD30-7CD7-43A2-B13C-DB4DD4D45208}" type="datetimeFigureOut">
              <a:rPr lang="en-US" smtClean="0"/>
              <a:t>2/13/2025</a:t>
            </a:fld>
            <a:endParaRPr lang="en-US"/>
          </a:p>
        </p:txBody>
      </p:sp>
      <p:sp>
        <p:nvSpPr>
          <p:cNvPr id="4" name="Footer Placeholder 3">
            <a:extLst>
              <a:ext uri="{FF2B5EF4-FFF2-40B4-BE49-F238E27FC236}">
                <a16:creationId xmlns:a16="http://schemas.microsoft.com/office/drawing/2014/main" id="{BC3FE1CA-128B-F24D-119C-EEAB2A71C3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851A5F-B4AB-3CB4-6DBE-6E5E521FEB18}"/>
              </a:ext>
            </a:extLst>
          </p:cNvPr>
          <p:cNvSpPr>
            <a:spLocks noGrp="1"/>
          </p:cNvSpPr>
          <p:nvPr>
            <p:ph type="sldNum" sz="quarter" idx="12"/>
          </p:nvPr>
        </p:nvSpPr>
        <p:spPr/>
        <p:txBody>
          <a:bodyPr/>
          <a:lstStyle/>
          <a:p>
            <a:fld id="{944AFBFD-9DCC-443F-AA30-FAA5BE1CB331}" type="slidenum">
              <a:rPr lang="en-US" smtClean="0"/>
              <a:t>‹#›</a:t>
            </a:fld>
            <a:endParaRPr lang="en-US"/>
          </a:p>
        </p:txBody>
      </p:sp>
    </p:spTree>
    <p:extLst>
      <p:ext uri="{BB962C8B-B14F-4D97-AF65-F5344CB8AC3E}">
        <p14:creationId xmlns:p14="http://schemas.microsoft.com/office/powerpoint/2010/main" val="3179784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6A80D4-7639-3E00-DCBA-A4817672AD38}"/>
              </a:ext>
            </a:extLst>
          </p:cNvPr>
          <p:cNvSpPr>
            <a:spLocks noGrp="1"/>
          </p:cNvSpPr>
          <p:nvPr>
            <p:ph type="dt" sz="half" idx="10"/>
          </p:nvPr>
        </p:nvSpPr>
        <p:spPr/>
        <p:txBody>
          <a:bodyPr/>
          <a:lstStyle/>
          <a:p>
            <a:fld id="{446ACD30-7CD7-43A2-B13C-DB4DD4D45208}" type="datetimeFigureOut">
              <a:rPr lang="en-US" smtClean="0"/>
              <a:t>2/13/2025</a:t>
            </a:fld>
            <a:endParaRPr lang="en-US"/>
          </a:p>
        </p:txBody>
      </p:sp>
      <p:sp>
        <p:nvSpPr>
          <p:cNvPr id="3" name="Footer Placeholder 2">
            <a:extLst>
              <a:ext uri="{FF2B5EF4-FFF2-40B4-BE49-F238E27FC236}">
                <a16:creationId xmlns:a16="http://schemas.microsoft.com/office/drawing/2014/main" id="{7D116F68-6C1E-1A07-17E4-A6BB694277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D50992-422B-5C00-0B15-FB51B3AF9B5E}"/>
              </a:ext>
            </a:extLst>
          </p:cNvPr>
          <p:cNvSpPr>
            <a:spLocks noGrp="1"/>
          </p:cNvSpPr>
          <p:nvPr>
            <p:ph type="sldNum" sz="quarter" idx="12"/>
          </p:nvPr>
        </p:nvSpPr>
        <p:spPr/>
        <p:txBody>
          <a:bodyPr/>
          <a:lstStyle/>
          <a:p>
            <a:fld id="{944AFBFD-9DCC-443F-AA30-FAA5BE1CB331}" type="slidenum">
              <a:rPr lang="en-US" smtClean="0"/>
              <a:t>‹#›</a:t>
            </a:fld>
            <a:endParaRPr lang="en-US"/>
          </a:p>
        </p:txBody>
      </p:sp>
    </p:spTree>
    <p:extLst>
      <p:ext uri="{BB962C8B-B14F-4D97-AF65-F5344CB8AC3E}">
        <p14:creationId xmlns:p14="http://schemas.microsoft.com/office/powerpoint/2010/main" val="2546351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0699A-5DE2-DD1F-3462-78010053E1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A6450A-BA8E-4954-F863-3B35E029AC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6B3E66-6284-BEE5-DCC2-F3C44D4EB6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7746A3-30BF-41C2-9085-47E7DD830716}"/>
              </a:ext>
            </a:extLst>
          </p:cNvPr>
          <p:cNvSpPr>
            <a:spLocks noGrp="1"/>
          </p:cNvSpPr>
          <p:nvPr>
            <p:ph type="dt" sz="half" idx="10"/>
          </p:nvPr>
        </p:nvSpPr>
        <p:spPr/>
        <p:txBody>
          <a:bodyPr/>
          <a:lstStyle/>
          <a:p>
            <a:fld id="{446ACD30-7CD7-43A2-B13C-DB4DD4D45208}" type="datetimeFigureOut">
              <a:rPr lang="en-US" smtClean="0"/>
              <a:t>2/13/2025</a:t>
            </a:fld>
            <a:endParaRPr lang="en-US"/>
          </a:p>
        </p:txBody>
      </p:sp>
      <p:sp>
        <p:nvSpPr>
          <p:cNvPr id="6" name="Footer Placeholder 5">
            <a:extLst>
              <a:ext uri="{FF2B5EF4-FFF2-40B4-BE49-F238E27FC236}">
                <a16:creationId xmlns:a16="http://schemas.microsoft.com/office/drawing/2014/main" id="{8D230680-55D1-ACA1-8B19-064E15413A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81738E-1469-86E1-E1C2-52F80ABBAD07}"/>
              </a:ext>
            </a:extLst>
          </p:cNvPr>
          <p:cNvSpPr>
            <a:spLocks noGrp="1"/>
          </p:cNvSpPr>
          <p:nvPr>
            <p:ph type="sldNum" sz="quarter" idx="12"/>
          </p:nvPr>
        </p:nvSpPr>
        <p:spPr/>
        <p:txBody>
          <a:bodyPr/>
          <a:lstStyle/>
          <a:p>
            <a:fld id="{944AFBFD-9DCC-443F-AA30-FAA5BE1CB331}" type="slidenum">
              <a:rPr lang="en-US" smtClean="0"/>
              <a:t>‹#›</a:t>
            </a:fld>
            <a:endParaRPr lang="en-US"/>
          </a:p>
        </p:txBody>
      </p:sp>
    </p:spTree>
    <p:extLst>
      <p:ext uri="{BB962C8B-B14F-4D97-AF65-F5344CB8AC3E}">
        <p14:creationId xmlns:p14="http://schemas.microsoft.com/office/powerpoint/2010/main" val="3573528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F8681-CC3D-1A52-BF09-496C46A0F6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029593-299D-094D-C3FC-48AEF49F6E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F9E713-2432-9B43-EF44-668FDE3E6C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7CDD10-AE6D-397E-B2DD-22B1B9203BCA}"/>
              </a:ext>
            </a:extLst>
          </p:cNvPr>
          <p:cNvSpPr>
            <a:spLocks noGrp="1"/>
          </p:cNvSpPr>
          <p:nvPr>
            <p:ph type="dt" sz="half" idx="10"/>
          </p:nvPr>
        </p:nvSpPr>
        <p:spPr/>
        <p:txBody>
          <a:bodyPr/>
          <a:lstStyle/>
          <a:p>
            <a:fld id="{446ACD30-7CD7-43A2-B13C-DB4DD4D45208}" type="datetimeFigureOut">
              <a:rPr lang="en-US" smtClean="0"/>
              <a:t>2/13/2025</a:t>
            </a:fld>
            <a:endParaRPr lang="en-US"/>
          </a:p>
        </p:txBody>
      </p:sp>
      <p:sp>
        <p:nvSpPr>
          <p:cNvPr id="6" name="Footer Placeholder 5">
            <a:extLst>
              <a:ext uri="{FF2B5EF4-FFF2-40B4-BE49-F238E27FC236}">
                <a16:creationId xmlns:a16="http://schemas.microsoft.com/office/drawing/2014/main" id="{9D426C2E-BDAD-1406-DD8D-1A30F36358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733030-3AE9-B10A-8D95-CA045AC1C16F}"/>
              </a:ext>
            </a:extLst>
          </p:cNvPr>
          <p:cNvSpPr>
            <a:spLocks noGrp="1"/>
          </p:cNvSpPr>
          <p:nvPr>
            <p:ph type="sldNum" sz="quarter" idx="12"/>
          </p:nvPr>
        </p:nvSpPr>
        <p:spPr/>
        <p:txBody>
          <a:bodyPr/>
          <a:lstStyle/>
          <a:p>
            <a:fld id="{944AFBFD-9DCC-443F-AA30-FAA5BE1CB331}" type="slidenum">
              <a:rPr lang="en-US" smtClean="0"/>
              <a:t>‹#›</a:t>
            </a:fld>
            <a:endParaRPr lang="en-US"/>
          </a:p>
        </p:txBody>
      </p:sp>
    </p:spTree>
    <p:extLst>
      <p:ext uri="{BB962C8B-B14F-4D97-AF65-F5344CB8AC3E}">
        <p14:creationId xmlns:p14="http://schemas.microsoft.com/office/powerpoint/2010/main" val="1778288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72D73D-F901-7C6B-155A-166E5833D4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DF29CD-A983-271B-2166-BDDD929612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498AA1-6C45-FCC6-1B30-BC61C511EB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46ACD30-7CD7-43A2-B13C-DB4DD4D45208}" type="datetimeFigureOut">
              <a:rPr lang="en-US" smtClean="0"/>
              <a:t>2/13/2025</a:t>
            </a:fld>
            <a:endParaRPr lang="en-US"/>
          </a:p>
        </p:txBody>
      </p:sp>
      <p:sp>
        <p:nvSpPr>
          <p:cNvPr id="5" name="Footer Placeholder 4">
            <a:extLst>
              <a:ext uri="{FF2B5EF4-FFF2-40B4-BE49-F238E27FC236}">
                <a16:creationId xmlns:a16="http://schemas.microsoft.com/office/drawing/2014/main" id="{21E0B407-0D1C-6C29-612A-0FDFCD8460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B862F91-E5CC-E44F-D843-723CFE4DFC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44AFBFD-9DCC-443F-AA30-FAA5BE1CB331}" type="slidenum">
              <a:rPr lang="en-US" smtClean="0"/>
              <a:t>‹#›</a:t>
            </a:fld>
            <a:endParaRPr lang="en-US"/>
          </a:p>
        </p:txBody>
      </p:sp>
    </p:spTree>
    <p:extLst>
      <p:ext uri="{BB962C8B-B14F-4D97-AF65-F5344CB8AC3E}">
        <p14:creationId xmlns:p14="http://schemas.microsoft.com/office/powerpoint/2010/main" val="2227317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cid:0BD819AC-AD37-43BC-AB90-C7AA87F095D1" TargetMode="Externa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cid:0BD819AC-AD37-43BC-AB90-C7AA87F095D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cid:0BD819AC-AD37-43BC-AB90-C7AA87F095D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cid:0BD819AC-AD37-43BC-AB90-C7AA87F095D1" TargetMode="External"/><Relationship Id="rId5" Type="http://schemas.openxmlformats.org/officeDocument/2006/relationships/image" Target="../media/image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png"/><Relationship Id="rId7"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cid:0BD819AC-AD37-43BC-AB90-C7AA87F095D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cid:0BD819AC-AD37-43BC-AB90-C7AA87F095D1" TargetMode="Externa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cid:0BD819AC-AD37-43BC-AB90-C7AA87F095D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cid:0BD819AC-AD37-43BC-AB90-C7AA87F095D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cid:0BD819AC-AD37-43BC-AB90-C7AA87F095D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cid:0BD819AC-AD37-43BC-AB90-C7AA87F095D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cid:0BD819AC-AD37-43BC-AB90-C7AA87F095D1" TargetMode="External"/><Relationship Id="rId5" Type="http://schemas.openxmlformats.org/officeDocument/2006/relationships/image" Target="../media/image2.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cid:0BD819AC-AD37-43BC-AB90-C7AA87F095D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cid:0BD819AC-AD37-43BC-AB90-C7AA87F095D1"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cid:0BD819AC-AD37-43BC-AB90-C7AA87F095D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cid:0BD819AC-AD37-43BC-AB90-C7AA87F095D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cid:0BD819AC-AD37-43BC-AB90-C7AA87F095D1"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8446B12-7391-4711-8B31-112A0B896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EFC854-7C7B-1FC3-57EC-F96CC1AA0AE6}"/>
              </a:ext>
            </a:extLst>
          </p:cNvPr>
          <p:cNvSpPr>
            <a:spLocks noGrp="1"/>
          </p:cNvSpPr>
          <p:nvPr>
            <p:ph type="ctrTitle"/>
          </p:nvPr>
        </p:nvSpPr>
        <p:spPr>
          <a:xfrm>
            <a:off x="875070" y="5235252"/>
            <a:ext cx="9871588" cy="1400400"/>
          </a:xfrm>
        </p:spPr>
        <p:txBody>
          <a:bodyPr wrap="square" anchor="b">
            <a:normAutofit/>
          </a:bodyPr>
          <a:lstStyle/>
          <a:p>
            <a:pPr algn="l"/>
            <a:r>
              <a:rPr lang="fr-CA" sz="4300" dirty="0">
                <a:solidFill>
                  <a:srgbClr val="C00000"/>
                </a:solidFill>
              </a:rPr>
              <a:t>~ Home of les canadiens et canadiennes </a:t>
            </a:r>
            <a:r>
              <a:rPr lang="en-US" sz="4300" dirty="0">
                <a:solidFill>
                  <a:srgbClr val="C00000"/>
                </a:solidFill>
              </a:rPr>
              <a:t>~</a:t>
            </a:r>
          </a:p>
        </p:txBody>
      </p:sp>
      <p:sp>
        <p:nvSpPr>
          <p:cNvPr id="3" name="Subtitle 2">
            <a:extLst>
              <a:ext uri="{FF2B5EF4-FFF2-40B4-BE49-F238E27FC236}">
                <a16:creationId xmlns:a16="http://schemas.microsoft.com/office/drawing/2014/main" id="{12213EC4-7543-0E12-89AF-0E1791FADCA9}"/>
              </a:ext>
            </a:extLst>
          </p:cNvPr>
          <p:cNvSpPr>
            <a:spLocks noGrp="1"/>
          </p:cNvSpPr>
          <p:nvPr>
            <p:ph type="subTitle" idx="1"/>
          </p:nvPr>
        </p:nvSpPr>
        <p:spPr>
          <a:xfrm>
            <a:off x="3051208" y="4764999"/>
            <a:ext cx="6025415" cy="1017896"/>
          </a:xfrm>
        </p:spPr>
        <p:txBody>
          <a:bodyPr anchor="b">
            <a:noAutofit/>
          </a:bodyPr>
          <a:lstStyle/>
          <a:p>
            <a:pPr algn="l"/>
            <a:r>
              <a:rPr lang="en-US" sz="2800" dirty="0">
                <a:solidFill>
                  <a:schemeClr val="bg1"/>
                </a:solidFill>
              </a:rPr>
              <a:t>Coll</a:t>
            </a:r>
            <a:r>
              <a:rPr lang="fr-CA" sz="2800" dirty="0" err="1">
                <a:solidFill>
                  <a:schemeClr val="bg1"/>
                </a:solidFill>
              </a:rPr>
              <a:t>ège</a:t>
            </a:r>
            <a:r>
              <a:rPr lang="fr-CA" sz="2800" dirty="0">
                <a:solidFill>
                  <a:schemeClr val="bg1"/>
                </a:solidFill>
              </a:rPr>
              <a:t> Pierre-Elliott-Trudeau</a:t>
            </a:r>
          </a:p>
          <a:p>
            <a:pPr algn="l"/>
            <a:r>
              <a:rPr lang="fr-CA" sz="2800" dirty="0">
                <a:solidFill>
                  <a:schemeClr val="bg1"/>
                </a:solidFill>
              </a:rPr>
              <a:t>Portes-ouvertes (Open House)</a:t>
            </a:r>
          </a:p>
          <a:p>
            <a:pPr algn="l"/>
            <a:r>
              <a:rPr lang="fr-CA" sz="2800" dirty="0">
                <a:solidFill>
                  <a:schemeClr val="bg1"/>
                </a:solidFill>
              </a:rPr>
              <a:t>Le 12 février, 2025</a:t>
            </a:r>
            <a:endParaRPr lang="en-US" sz="2800" dirty="0">
              <a:solidFill>
                <a:schemeClr val="bg1"/>
              </a:solidFill>
            </a:endParaRPr>
          </a:p>
        </p:txBody>
      </p:sp>
      <p:pic>
        <p:nvPicPr>
          <p:cNvPr id="4" name="Picture 3" descr="P7#yIS1">
            <a:extLst>
              <a:ext uri="{FF2B5EF4-FFF2-40B4-BE49-F238E27FC236}">
                <a16:creationId xmlns:a16="http://schemas.microsoft.com/office/drawing/2014/main" id="{418F6DAF-AD2A-69D7-5985-85AB820D04EA}"/>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t="491" r="1" b="12591"/>
          <a:stretch/>
        </p:blipFill>
        <p:spPr bwMode="auto">
          <a:xfrm>
            <a:off x="6" y="-1"/>
            <a:ext cx="6000749" cy="3911828"/>
          </a:xfrm>
          <a:custGeom>
            <a:avLst/>
            <a:gdLst/>
            <a:ahLst/>
            <a:cxnLst/>
            <a:rect l="l" t="t" r="r" b="b"/>
            <a:pathLst>
              <a:path w="6000749" h="3911828">
                <a:moveTo>
                  <a:pt x="0" y="0"/>
                </a:moveTo>
                <a:lnTo>
                  <a:pt x="6000749" y="0"/>
                </a:lnTo>
                <a:lnTo>
                  <a:pt x="6000749" y="3767827"/>
                </a:lnTo>
                <a:lnTo>
                  <a:pt x="5572124" y="3740378"/>
                </a:lnTo>
                <a:lnTo>
                  <a:pt x="0" y="3911828"/>
                </a:lnTo>
                <a:close/>
              </a:path>
            </a:pathLst>
          </a:custGeom>
          <a:extLst>
            <a:ext uri="{53640926-AAD7-44D8-BBD7-CCE9431645EC}">
              <a14:shadowObscured xmlns:a14="http://schemas.microsoft.com/office/drawing/2010/main"/>
            </a:ext>
          </a:extLst>
        </p:spPr>
      </p:pic>
      <p:pic>
        <p:nvPicPr>
          <p:cNvPr id="5" name="Picture 4" descr="A logo of a dog&#10;&#10;Description automatically generated">
            <a:extLst>
              <a:ext uri="{FF2B5EF4-FFF2-40B4-BE49-F238E27FC236}">
                <a16:creationId xmlns:a16="http://schemas.microsoft.com/office/drawing/2014/main" id="{F2A06787-E2BD-33C5-DB06-17E6DC6EAF72}"/>
              </a:ext>
            </a:extLst>
          </p:cNvPr>
          <p:cNvPicPr>
            <a:picLocks noChangeAspect="1"/>
          </p:cNvPicPr>
          <p:nvPr/>
        </p:nvPicPr>
        <p:blipFill>
          <a:blip r:embed="rId5" r:link="rId6" cstate="print">
            <a:extLst>
              <a:ext uri="{28A0092B-C50C-407E-A947-70E740481C1C}">
                <a14:useLocalDpi xmlns:a14="http://schemas.microsoft.com/office/drawing/2010/main" val="0"/>
              </a:ext>
            </a:extLst>
          </a:blip>
          <a:srcRect t="24936" r="3" b="8607"/>
          <a:stretch>
            <a:fillRect/>
          </a:stretch>
        </p:blipFill>
        <p:spPr bwMode="auto">
          <a:xfrm>
            <a:off x="6191245" y="-1"/>
            <a:ext cx="6000750" cy="3988028"/>
          </a:xfrm>
          <a:custGeom>
            <a:avLst/>
            <a:gdLst/>
            <a:ahLst/>
            <a:cxnLst/>
            <a:rect l="l" t="t" r="r" b="b"/>
            <a:pathLst>
              <a:path w="6000750" h="3988028">
                <a:moveTo>
                  <a:pt x="0" y="0"/>
                </a:moveTo>
                <a:lnTo>
                  <a:pt x="6000750" y="0"/>
                </a:lnTo>
                <a:lnTo>
                  <a:pt x="6000750" y="797153"/>
                </a:lnTo>
                <a:lnTo>
                  <a:pt x="6000750" y="2634343"/>
                </a:lnTo>
                <a:lnTo>
                  <a:pt x="6000750" y="3911828"/>
                </a:lnTo>
                <a:lnTo>
                  <a:pt x="3248025" y="3988028"/>
                </a:lnTo>
                <a:lnTo>
                  <a:pt x="0" y="3780026"/>
                </a:lnTo>
                <a:close/>
              </a:path>
            </a:pathLst>
          </a:custGeom>
          <a:noFill/>
        </p:spPr>
      </p:pic>
      <p:grpSp>
        <p:nvGrpSpPr>
          <p:cNvPr id="23" name="Group 22">
            <a:extLst>
              <a:ext uri="{FF2B5EF4-FFF2-40B4-BE49-F238E27FC236}">
                <a16:creationId xmlns:a16="http://schemas.microsoft.com/office/drawing/2014/main" id="{AC0B7807-0C83-4963-821A-69B172722E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13" name="Freeform: Shape 12">
              <a:extLst>
                <a:ext uri="{FF2B5EF4-FFF2-40B4-BE49-F238E27FC236}">
                  <a16:creationId xmlns:a16="http://schemas.microsoft.com/office/drawing/2014/main" id="{BB027EC7-3252-48A2-A7A4-1741F72E47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4EBC51E4-7477-4290-BBD0-18AD942C3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7">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223808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2FD0AF4-E41E-67B7-1D30-E1849165A42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DA8B40-738B-11B9-3436-D1D183E51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A4AEB24-3BB5-03A4-09B3-56EB99FE0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C8802A5-C3A1-AEA7-438A-026F261B04D0}"/>
              </a:ext>
            </a:extLst>
          </p:cNvPr>
          <p:cNvSpPr>
            <a:spLocks noGrp="1"/>
          </p:cNvSpPr>
          <p:nvPr>
            <p:ph type="title"/>
          </p:nvPr>
        </p:nvSpPr>
        <p:spPr>
          <a:xfrm>
            <a:off x="1137034" y="127114"/>
            <a:ext cx="6248029" cy="1330841"/>
          </a:xfrm>
        </p:spPr>
        <p:txBody>
          <a:bodyPr>
            <a:normAutofit/>
          </a:bodyPr>
          <a:lstStyle/>
          <a:p>
            <a:r>
              <a:rPr lang="en-US" dirty="0"/>
              <a:t>CPET Support Personnel</a:t>
            </a:r>
          </a:p>
        </p:txBody>
      </p:sp>
      <p:pic>
        <p:nvPicPr>
          <p:cNvPr id="4" name="Picture 3" descr="A logo of a dog&#10;&#10;Description automatically generated">
            <a:extLst>
              <a:ext uri="{FF2B5EF4-FFF2-40B4-BE49-F238E27FC236}">
                <a16:creationId xmlns:a16="http://schemas.microsoft.com/office/drawing/2014/main" id="{5031D713-25B8-AFF3-3FD6-EE6BB82543D5}"/>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bwMode="auto">
          <a:xfrm>
            <a:off x="7910574" y="1367893"/>
            <a:ext cx="3755915" cy="3755915"/>
          </a:xfrm>
          <a:prstGeom prst="rect">
            <a:avLst/>
          </a:prstGeom>
          <a:noFill/>
        </p:spPr>
      </p:pic>
      <p:sp>
        <p:nvSpPr>
          <p:cNvPr id="13" name="Freeform: Shape 12">
            <a:extLst>
              <a:ext uri="{FF2B5EF4-FFF2-40B4-BE49-F238E27FC236}">
                <a16:creationId xmlns:a16="http://schemas.microsoft.com/office/drawing/2014/main" id="{B06D8223-E2EA-56C3-5293-9F78D31FB1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Table 4">
            <a:extLst>
              <a:ext uri="{FF2B5EF4-FFF2-40B4-BE49-F238E27FC236}">
                <a16:creationId xmlns:a16="http://schemas.microsoft.com/office/drawing/2014/main" id="{CD29A52A-5ADD-94B6-90FE-C7A613391D57}"/>
              </a:ext>
            </a:extLst>
          </p:cNvPr>
          <p:cNvGraphicFramePr>
            <a:graphicFrameLocks noGrp="1"/>
          </p:cNvGraphicFramePr>
          <p:nvPr>
            <p:extLst>
              <p:ext uri="{D42A27DB-BD31-4B8C-83A1-F6EECF244321}">
                <p14:modId xmlns:p14="http://schemas.microsoft.com/office/powerpoint/2010/main" val="3653471336"/>
              </p:ext>
            </p:extLst>
          </p:nvPr>
        </p:nvGraphicFramePr>
        <p:xfrm>
          <a:off x="1047095" y="2192810"/>
          <a:ext cx="6600723" cy="3110127"/>
        </p:xfrm>
        <a:graphic>
          <a:graphicData uri="http://schemas.openxmlformats.org/drawingml/2006/table">
            <a:tbl>
              <a:tblPr firstRow="1" bandRow="1">
                <a:tableStyleId>{0660B408-B3CF-4A94-85FC-2B1E0A45F4A2}</a:tableStyleId>
              </a:tblPr>
              <a:tblGrid>
                <a:gridCol w="2925079">
                  <a:extLst>
                    <a:ext uri="{9D8B030D-6E8A-4147-A177-3AD203B41FA5}">
                      <a16:colId xmlns:a16="http://schemas.microsoft.com/office/drawing/2014/main" val="3494315876"/>
                    </a:ext>
                  </a:extLst>
                </a:gridCol>
                <a:gridCol w="3675644">
                  <a:extLst>
                    <a:ext uri="{9D8B030D-6E8A-4147-A177-3AD203B41FA5}">
                      <a16:colId xmlns:a16="http://schemas.microsoft.com/office/drawing/2014/main" val="3752575140"/>
                    </a:ext>
                  </a:extLst>
                </a:gridCol>
              </a:tblGrid>
              <a:tr h="431372">
                <a:tc>
                  <a:txBody>
                    <a:bodyPr/>
                    <a:lstStyle/>
                    <a:p>
                      <a:r>
                        <a:rPr lang="en-US" dirty="0"/>
                        <a:t>Support Personnel</a:t>
                      </a:r>
                    </a:p>
                  </a:txBody>
                  <a:tcPr>
                    <a:solidFill>
                      <a:srgbClr val="C00000"/>
                    </a:solidFill>
                  </a:tcPr>
                </a:tc>
                <a:tc>
                  <a:txBody>
                    <a:bodyPr/>
                    <a:lstStyle/>
                    <a:p>
                      <a:r>
                        <a:rPr lang="en-US" dirty="0"/>
                        <a:t>Staff Member</a:t>
                      </a:r>
                    </a:p>
                  </a:txBody>
                  <a:tcPr>
                    <a:solidFill>
                      <a:srgbClr val="C00000"/>
                    </a:solidFill>
                  </a:tcPr>
                </a:tc>
                <a:extLst>
                  <a:ext uri="{0D108BD9-81ED-4DB2-BD59-A6C34878D82A}">
                    <a16:rowId xmlns:a16="http://schemas.microsoft.com/office/drawing/2014/main" val="489858323"/>
                  </a:ext>
                </a:extLst>
              </a:tr>
              <a:tr h="431372">
                <a:tc>
                  <a:txBody>
                    <a:bodyPr/>
                    <a:lstStyle/>
                    <a:p>
                      <a:r>
                        <a:rPr lang="en-US" dirty="0"/>
                        <a:t>Grade Level Counsellor</a:t>
                      </a:r>
                    </a:p>
                  </a:txBody>
                  <a:tcPr/>
                </a:tc>
                <a:tc>
                  <a:txBody>
                    <a:bodyPr/>
                    <a:lstStyle/>
                    <a:p>
                      <a:r>
                        <a:rPr lang="en-US" dirty="0" err="1"/>
                        <a:t>Mme</a:t>
                      </a:r>
                      <a:r>
                        <a:rPr lang="en-US" dirty="0"/>
                        <a:t> Hocken-Attwell, </a:t>
                      </a:r>
                      <a:r>
                        <a:rPr lang="en-US" dirty="0" err="1"/>
                        <a:t>Mme</a:t>
                      </a:r>
                      <a:r>
                        <a:rPr lang="en-US" dirty="0"/>
                        <a:t> Yunyk, </a:t>
                      </a:r>
                      <a:r>
                        <a:rPr lang="en-US" dirty="0" err="1"/>
                        <a:t>Mme</a:t>
                      </a:r>
                      <a:r>
                        <a:rPr lang="en-US" dirty="0"/>
                        <a:t> Zerbin, </a:t>
                      </a:r>
                      <a:r>
                        <a:rPr lang="en-US" dirty="0" err="1"/>
                        <a:t>Mme</a:t>
                      </a:r>
                      <a:r>
                        <a:rPr lang="en-US" dirty="0"/>
                        <a:t> Pfeifer</a:t>
                      </a:r>
                    </a:p>
                  </a:txBody>
                  <a:tcPr/>
                </a:tc>
                <a:extLst>
                  <a:ext uri="{0D108BD9-81ED-4DB2-BD59-A6C34878D82A}">
                    <a16:rowId xmlns:a16="http://schemas.microsoft.com/office/drawing/2014/main" val="4005273176"/>
                  </a:ext>
                </a:extLst>
              </a:tr>
              <a:tr h="744559">
                <a:tc>
                  <a:txBody>
                    <a:bodyPr/>
                    <a:lstStyle/>
                    <a:p>
                      <a:r>
                        <a:rPr lang="en-US" dirty="0"/>
                        <a:t>Grade Level Resource Teacher</a:t>
                      </a:r>
                    </a:p>
                  </a:txBody>
                  <a:tcPr/>
                </a:tc>
                <a:tc>
                  <a:txBody>
                    <a:bodyPr/>
                    <a:lstStyle/>
                    <a:p>
                      <a:r>
                        <a:rPr lang="en-US" dirty="0" err="1"/>
                        <a:t>Mme</a:t>
                      </a:r>
                      <a:r>
                        <a:rPr lang="en-US" dirty="0"/>
                        <a:t> Hocken-Attwell, </a:t>
                      </a:r>
                      <a:r>
                        <a:rPr lang="en-US" dirty="0" err="1"/>
                        <a:t>Mme</a:t>
                      </a:r>
                      <a:r>
                        <a:rPr lang="en-US" dirty="0"/>
                        <a:t> Yunyk, </a:t>
                      </a:r>
                      <a:r>
                        <a:rPr lang="en-US" dirty="0" err="1"/>
                        <a:t>Mme</a:t>
                      </a:r>
                      <a:r>
                        <a:rPr lang="en-US" dirty="0"/>
                        <a:t> Zerbin, </a:t>
                      </a:r>
                      <a:r>
                        <a:rPr lang="en-US" dirty="0" err="1"/>
                        <a:t>Mme</a:t>
                      </a:r>
                      <a:r>
                        <a:rPr lang="en-US" dirty="0"/>
                        <a:t> Pfeifer</a:t>
                      </a:r>
                    </a:p>
                  </a:txBody>
                  <a:tcPr/>
                </a:tc>
                <a:extLst>
                  <a:ext uri="{0D108BD9-81ED-4DB2-BD59-A6C34878D82A}">
                    <a16:rowId xmlns:a16="http://schemas.microsoft.com/office/drawing/2014/main" val="3968163401"/>
                  </a:ext>
                </a:extLst>
              </a:tr>
              <a:tr h="431372">
                <a:tc>
                  <a:txBody>
                    <a:bodyPr/>
                    <a:lstStyle/>
                    <a:p>
                      <a:r>
                        <a:rPr lang="en-US" dirty="0"/>
                        <a:t>Security Monitor</a:t>
                      </a:r>
                    </a:p>
                  </a:txBody>
                  <a:tcPr/>
                </a:tc>
                <a:tc>
                  <a:txBody>
                    <a:bodyPr/>
                    <a:lstStyle/>
                    <a:p>
                      <a:r>
                        <a:rPr lang="en-US" dirty="0" err="1"/>
                        <a:t>Mr</a:t>
                      </a:r>
                      <a:r>
                        <a:rPr lang="en-US" dirty="0"/>
                        <a:t> Momar Thiongane</a:t>
                      </a:r>
                    </a:p>
                  </a:txBody>
                  <a:tcPr/>
                </a:tc>
                <a:extLst>
                  <a:ext uri="{0D108BD9-81ED-4DB2-BD59-A6C34878D82A}">
                    <a16:rowId xmlns:a16="http://schemas.microsoft.com/office/drawing/2014/main" val="197033792"/>
                  </a:ext>
                </a:extLst>
              </a:tr>
              <a:tr h="431372">
                <a:tc>
                  <a:txBody>
                    <a:bodyPr/>
                    <a:lstStyle/>
                    <a:p>
                      <a:r>
                        <a:rPr lang="en-US" dirty="0"/>
                        <a:t>AFM Counsellor</a:t>
                      </a:r>
                    </a:p>
                  </a:txBody>
                  <a:tcPr/>
                </a:tc>
                <a:tc>
                  <a:txBody>
                    <a:bodyPr/>
                    <a:lstStyle/>
                    <a:p>
                      <a:r>
                        <a:rPr lang="en-US" dirty="0" err="1"/>
                        <a:t>Ms</a:t>
                      </a:r>
                      <a:r>
                        <a:rPr lang="en-US" dirty="0"/>
                        <a:t> Candy Burke</a:t>
                      </a:r>
                    </a:p>
                  </a:txBody>
                  <a:tcPr/>
                </a:tc>
                <a:extLst>
                  <a:ext uri="{0D108BD9-81ED-4DB2-BD59-A6C34878D82A}">
                    <a16:rowId xmlns:a16="http://schemas.microsoft.com/office/drawing/2014/main" val="747745336"/>
                  </a:ext>
                </a:extLst>
              </a:tr>
              <a:tr h="431372">
                <a:tc>
                  <a:txBody>
                    <a:bodyPr/>
                    <a:lstStyle/>
                    <a:p>
                      <a:r>
                        <a:rPr lang="en-US" dirty="0"/>
                        <a:t>School Resource Officer</a:t>
                      </a:r>
                    </a:p>
                  </a:txBody>
                  <a:tcPr/>
                </a:tc>
                <a:tc>
                  <a:txBody>
                    <a:bodyPr/>
                    <a:lstStyle/>
                    <a:p>
                      <a:r>
                        <a:rPr lang="en-US" dirty="0" err="1"/>
                        <a:t>Mr</a:t>
                      </a:r>
                      <a:r>
                        <a:rPr lang="en-US" dirty="0"/>
                        <a:t> Orlando Buduhan</a:t>
                      </a:r>
                    </a:p>
                  </a:txBody>
                  <a:tcPr/>
                </a:tc>
                <a:extLst>
                  <a:ext uri="{0D108BD9-81ED-4DB2-BD59-A6C34878D82A}">
                    <a16:rowId xmlns:a16="http://schemas.microsoft.com/office/drawing/2014/main" val="555142772"/>
                  </a:ext>
                </a:extLst>
              </a:tr>
            </a:tbl>
          </a:graphicData>
        </a:graphic>
      </p:graphicFrame>
    </p:spTree>
    <p:extLst>
      <p:ext uri="{BB962C8B-B14F-4D97-AF65-F5344CB8AC3E}">
        <p14:creationId xmlns:p14="http://schemas.microsoft.com/office/powerpoint/2010/main" val="3690756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76C1101-F261-DAEB-BE9D-C1A4AEFF49A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0DE27B6-97C6-9D21-F65D-B2F2FADE45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4EE3BC8-2EBE-7324-60AC-5752B3C66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C214B46-F114-B115-3F48-C95B4D6822A0}"/>
              </a:ext>
            </a:extLst>
          </p:cNvPr>
          <p:cNvSpPr>
            <a:spLocks noGrp="1"/>
          </p:cNvSpPr>
          <p:nvPr>
            <p:ph type="title"/>
          </p:nvPr>
        </p:nvSpPr>
        <p:spPr>
          <a:xfrm>
            <a:off x="1137034" y="127114"/>
            <a:ext cx="9392421" cy="1330841"/>
          </a:xfrm>
        </p:spPr>
        <p:txBody>
          <a:bodyPr>
            <a:normAutofit/>
          </a:bodyPr>
          <a:lstStyle/>
          <a:p>
            <a:r>
              <a:rPr lang="en-US" dirty="0"/>
              <a:t>Grade 9 Program Organization</a:t>
            </a:r>
          </a:p>
        </p:txBody>
      </p:sp>
      <p:sp>
        <p:nvSpPr>
          <p:cNvPr id="3" name="Content Placeholder 2">
            <a:extLst>
              <a:ext uri="{FF2B5EF4-FFF2-40B4-BE49-F238E27FC236}">
                <a16:creationId xmlns:a16="http://schemas.microsoft.com/office/drawing/2014/main" id="{F0DB3CF6-9753-41F9-43F8-D156245611DE}"/>
              </a:ext>
            </a:extLst>
          </p:cNvPr>
          <p:cNvSpPr>
            <a:spLocks noGrp="1"/>
          </p:cNvSpPr>
          <p:nvPr>
            <p:ph idx="1"/>
          </p:nvPr>
        </p:nvSpPr>
        <p:spPr>
          <a:xfrm>
            <a:off x="987957" y="1681316"/>
            <a:ext cx="6276489" cy="4748981"/>
          </a:xfrm>
        </p:spPr>
        <p:txBody>
          <a:bodyPr>
            <a:normAutofit/>
          </a:bodyPr>
          <a:lstStyle/>
          <a:p>
            <a:r>
              <a:rPr lang="en-US" sz="2000" dirty="0"/>
              <a:t>The school year is split into </a:t>
            </a:r>
            <a:r>
              <a:rPr lang="en-US" sz="2000" b="1" dirty="0"/>
              <a:t>2 semesters </a:t>
            </a:r>
            <a:r>
              <a:rPr lang="en-US" sz="2000" dirty="0"/>
              <a:t>where courses run for one semester, except for a few courses that run all year for programming reasons (Fran</a:t>
            </a:r>
            <a:r>
              <a:rPr lang="fr-CA" sz="2000" dirty="0" err="1"/>
              <a:t>çais</a:t>
            </a:r>
            <a:r>
              <a:rPr lang="fr-CA" sz="2000" dirty="0"/>
              <a:t>, </a:t>
            </a:r>
            <a:r>
              <a:rPr lang="fr-CA" sz="2000" dirty="0" err="1"/>
              <a:t>Mathematics</a:t>
            </a:r>
            <a:r>
              <a:rPr lang="fr-CA" sz="2000" dirty="0"/>
              <a:t>, Music)</a:t>
            </a:r>
          </a:p>
          <a:p>
            <a:r>
              <a:rPr lang="fr-CA" sz="2000" dirty="0" err="1"/>
              <a:t>Each</a:t>
            </a:r>
            <a:r>
              <a:rPr lang="fr-CA" sz="2000" dirty="0"/>
              <a:t> class </a:t>
            </a:r>
            <a:r>
              <a:rPr lang="fr-CA" sz="2000" dirty="0" err="1"/>
              <a:t>is</a:t>
            </a:r>
            <a:r>
              <a:rPr lang="fr-CA" sz="2000" dirty="0"/>
              <a:t> </a:t>
            </a:r>
            <a:r>
              <a:rPr lang="fr-CA" sz="2000" dirty="0" err="1"/>
              <a:t>approximately</a:t>
            </a:r>
            <a:r>
              <a:rPr lang="fr-CA" sz="2000" dirty="0"/>
              <a:t> 65 minutes in duration.</a:t>
            </a:r>
          </a:p>
          <a:p>
            <a:r>
              <a:rPr lang="fr-CA" sz="2000" dirty="0"/>
              <a:t>Grade 9 </a:t>
            </a:r>
            <a:r>
              <a:rPr lang="fr-CA" sz="2000" dirty="0" err="1"/>
              <a:t>students</a:t>
            </a:r>
            <a:r>
              <a:rPr lang="fr-CA" sz="2000" dirty="0"/>
              <a:t> are </a:t>
            </a:r>
            <a:r>
              <a:rPr lang="fr-CA" sz="2000" dirty="0" err="1"/>
              <a:t>fully</a:t>
            </a:r>
            <a:r>
              <a:rPr lang="fr-CA" sz="2000" dirty="0"/>
              <a:t> </a:t>
            </a:r>
            <a:r>
              <a:rPr lang="fr-CA" sz="2000" dirty="0" err="1"/>
              <a:t>scheduled</a:t>
            </a:r>
            <a:r>
              <a:rPr lang="fr-CA" sz="2000" dirty="0"/>
              <a:t> </a:t>
            </a:r>
            <a:r>
              <a:rPr lang="fr-CA" sz="2000" dirty="0" err="1"/>
              <a:t>throughout</a:t>
            </a:r>
            <a:r>
              <a:rPr lang="fr-CA" sz="2000" dirty="0"/>
              <a:t> the day.</a:t>
            </a:r>
          </a:p>
          <a:p>
            <a:r>
              <a:rPr lang="fr-CA" sz="2000" dirty="0"/>
              <a:t>Grade 9 </a:t>
            </a:r>
            <a:r>
              <a:rPr lang="fr-CA" sz="2000" dirty="0" err="1"/>
              <a:t>students</a:t>
            </a:r>
            <a:r>
              <a:rPr lang="fr-CA" sz="2000" dirty="0"/>
              <a:t> </a:t>
            </a:r>
            <a:r>
              <a:rPr lang="fr-CA" sz="2000" dirty="0" err="1"/>
              <a:t>will</a:t>
            </a:r>
            <a:r>
              <a:rPr lang="fr-CA" sz="2000" dirty="0"/>
              <a:t> have full </a:t>
            </a:r>
            <a:r>
              <a:rPr lang="fr-CA" sz="2000" dirty="0" err="1"/>
              <a:t>access</a:t>
            </a:r>
            <a:r>
              <a:rPr lang="fr-CA" sz="2000" dirty="0"/>
              <a:t> to all clubs and extra-</a:t>
            </a:r>
            <a:r>
              <a:rPr lang="fr-CA" sz="2000" dirty="0" err="1"/>
              <a:t>curricular</a:t>
            </a:r>
            <a:r>
              <a:rPr lang="fr-CA" sz="2000" dirty="0"/>
              <a:t> </a:t>
            </a:r>
            <a:r>
              <a:rPr lang="fr-CA" sz="2000" dirty="0" err="1"/>
              <a:t>activities</a:t>
            </a:r>
            <a:r>
              <a:rPr lang="fr-CA" sz="2000" dirty="0"/>
              <a:t>.</a:t>
            </a:r>
          </a:p>
          <a:p>
            <a:r>
              <a:rPr lang="fr-CA" sz="2000" dirty="0" err="1"/>
              <a:t>Canteen</a:t>
            </a:r>
            <a:r>
              <a:rPr lang="fr-CA" sz="2000" dirty="0"/>
              <a:t> </a:t>
            </a:r>
            <a:r>
              <a:rPr lang="fr-CA" sz="2000" dirty="0" err="1"/>
              <a:t>is</a:t>
            </a:r>
            <a:r>
              <a:rPr lang="fr-CA" sz="2000" dirty="0"/>
              <a:t> </a:t>
            </a:r>
            <a:r>
              <a:rPr lang="fr-CA" sz="2000" dirty="0" err="1"/>
              <a:t>available</a:t>
            </a:r>
            <a:r>
              <a:rPr lang="fr-CA" sz="2000" dirty="0"/>
              <a:t> to all </a:t>
            </a:r>
            <a:r>
              <a:rPr lang="fr-CA" sz="2000" dirty="0" err="1"/>
              <a:t>students</a:t>
            </a:r>
            <a:r>
              <a:rPr lang="fr-CA" sz="2000" dirty="0"/>
              <a:t> </a:t>
            </a:r>
            <a:r>
              <a:rPr lang="fr-CA" sz="2000" dirty="0" err="1"/>
              <a:t>between</a:t>
            </a:r>
            <a:r>
              <a:rPr lang="fr-CA" sz="2000" dirty="0"/>
              <a:t> 11:00am-1:00pm for </a:t>
            </a:r>
            <a:r>
              <a:rPr lang="fr-CA" sz="2000" dirty="0" err="1"/>
              <a:t>purchase</a:t>
            </a:r>
            <a:r>
              <a:rPr lang="fr-CA" sz="2000" dirty="0"/>
              <a:t> of </a:t>
            </a:r>
            <a:r>
              <a:rPr lang="fr-CA" sz="2000" dirty="0" err="1"/>
              <a:t>food</a:t>
            </a:r>
            <a:r>
              <a:rPr lang="fr-CA" sz="2000" dirty="0"/>
              <a:t>.</a:t>
            </a:r>
          </a:p>
          <a:p>
            <a:r>
              <a:rPr lang="fr-CA" sz="2000" dirty="0" err="1"/>
              <a:t>Microwaves</a:t>
            </a:r>
            <a:r>
              <a:rPr lang="fr-CA" sz="2000" dirty="0"/>
              <a:t> are </a:t>
            </a:r>
            <a:r>
              <a:rPr lang="fr-CA" sz="2000" dirty="0" err="1"/>
              <a:t>available</a:t>
            </a:r>
            <a:r>
              <a:rPr lang="fr-CA" sz="2000" dirty="0"/>
              <a:t> </a:t>
            </a:r>
            <a:r>
              <a:rPr lang="fr-CA" sz="2000" dirty="0" err="1"/>
              <a:t>throughout</a:t>
            </a:r>
            <a:r>
              <a:rPr lang="fr-CA" sz="2000" dirty="0"/>
              <a:t> the day in </a:t>
            </a:r>
            <a:r>
              <a:rPr lang="fr-CA" sz="2000" dirty="0" err="1"/>
              <a:t>our</a:t>
            </a:r>
            <a:r>
              <a:rPr lang="fr-CA" sz="2000" dirty="0"/>
              <a:t> cafeteria. </a:t>
            </a:r>
          </a:p>
          <a:p>
            <a:pPr marL="0" indent="0">
              <a:buNone/>
            </a:pPr>
            <a:endParaRPr lang="en-US" sz="1700" dirty="0"/>
          </a:p>
        </p:txBody>
      </p:sp>
      <p:pic>
        <p:nvPicPr>
          <p:cNvPr id="4" name="Picture 3" descr="A logo of a dog&#10;&#10;Description automatically generated">
            <a:extLst>
              <a:ext uri="{FF2B5EF4-FFF2-40B4-BE49-F238E27FC236}">
                <a16:creationId xmlns:a16="http://schemas.microsoft.com/office/drawing/2014/main" id="{00ED366B-79C1-8EC1-7C0E-AF21397BAF21}"/>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bwMode="auto">
          <a:xfrm>
            <a:off x="7690270" y="1184014"/>
            <a:ext cx="3755915" cy="3755915"/>
          </a:xfrm>
          <a:prstGeom prst="rect">
            <a:avLst/>
          </a:prstGeom>
          <a:noFill/>
        </p:spPr>
      </p:pic>
      <p:sp>
        <p:nvSpPr>
          <p:cNvPr id="13" name="Freeform: Shape 12">
            <a:extLst>
              <a:ext uri="{FF2B5EF4-FFF2-40B4-BE49-F238E27FC236}">
                <a16:creationId xmlns:a16="http://schemas.microsoft.com/office/drawing/2014/main" id="{7F2E7938-3593-F832-7F8F-9D8F44D03D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039860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BB4D578A-F2C4-4EA9-A811-B48E66D63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12192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5B6EE1-3635-4643-F0C0-117BBAB1865A}"/>
              </a:ext>
            </a:extLst>
          </p:cNvPr>
          <p:cNvSpPr>
            <a:spLocks noGrp="1"/>
          </p:cNvSpPr>
          <p:nvPr>
            <p:ph type="title"/>
          </p:nvPr>
        </p:nvSpPr>
        <p:spPr>
          <a:xfrm>
            <a:off x="1255057" y="5279509"/>
            <a:ext cx="9707911" cy="739881"/>
          </a:xfrm>
        </p:spPr>
        <p:txBody>
          <a:bodyPr vert="horz" lIns="91440" tIns="45720" rIns="91440" bIns="45720" rtlCol="0" anchor="b">
            <a:normAutofit/>
          </a:bodyPr>
          <a:lstStyle/>
          <a:p>
            <a:pPr algn="ctr"/>
            <a:r>
              <a:rPr lang="en-US" sz="3600"/>
              <a:t>Daily Schedules</a:t>
            </a:r>
          </a:p>
        </p:txBody>
      </p:sp>
      <p:pic>
        <p:nvPicPr>
          <p:cNvPr id="11" name="Picture 10">
            <a:extLst>
              <a:ext uri="{FF2B5EF4-FFF2-40B4-BE49-F238E27FC236}">
                <a16:creationId xmlns:a16="http://schemas.microsoft.com/office/drawing/2014/main" id="{70B0BDBE-4FD7-C368-7478-79C7A49FA862}"/>
              </a:ext>
            </a:extLst>
          </p:cNvPr>
          <p:cNvPicPr>
            <a:picLocks noChangeAspect="1"/>
          </p:cNvPicPr>
          <p:nvPr/>
        </p:nvPicPr>
        <p:blipFill>
          <a:blip r:embed="rId3"/>
          <a:stretch>
            <a:fillRect/>
          </a:stretch>
        </p:blipFill>
        <p:spPr>
          <a:xfrm>
            <a:off x="5676228" y="268679"/>
            <a:ext cx="3861687" cy="5081169"/>
          </a:xfrm>
          <a:prstGeom prst="rect">
            <a:avLst/>
          </a:prstGeom>
        </p:spPr>
      </p:pic>
      <p:pic>
        <p:nvPicPr>
          <p:cNvPr id="9" name="Picture 8">
            <a:extLst>
              <a:ext uri="{FF2B5EF4-FFF2-40B4-BE49-F238E27FC236}">
                <a16:creationId xmlns:a16="http://schemas.microsoft.com/office/drawing/2014/main" id="{4CEB661D-70B1-931D-65D7-013DCC312F2D}"/>
              </a:ext>
            </a:extLst>
          </p:cNvPr>
          <p:cNvPicPr>
            <a:picLocks noChangeAspect="1"/>
          </p:cNvPicPr>
          <p:nvPr/>
        </p:nvPicPr>
        <p:blipFill>
          <a:blip r:embed="rId4"/>
          <a:stretch>
            <a:fillRect/>
          </a:stretch>
        </p:blipFill>
        <p:spPr>
          <a:xfrm>
            <a:off x="516991" y="295869"/>
            <a:ext cx="4270610" cy="5053979"/>
          </a:xfrm>
          <a:prstGeom prst="rect">
            <a:avLst/>
          </a:prstGeom>
        </p:spPr>
      </p:pic>
      <p:pic>
        <p:nvPicPr>
          <p:cNvPr id="4" name="Picture 3" descr="A logo of a dog&#10;&#10;Description automatically generated">
            <a:extLst>
              <a:ext uri="{FF2B5EF4-FFF2-40B4-BE49-F238E27FC236}">
                <a16:creationId xmlns:a16="http://schemas.microsoft.com/office/drawing/2014/main" id="{ABE906D0-2E1E-4EE0-DC54-7179F93C308B}"/>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bwMode="auto">
          <a:xfrm>
            <a:off x="9169860" y="3857555"/>
            <a:ext cx="2843908" cy="2843908"/>
          </a:xfrm>
          <a:prstGeom prst="rect">
            <a:avLst/>
          </a:prstGeom>
          <a:noFill/>
        </p:spPr>
      </p:pic>
    </p:spTree>
    <p:extLst>
      <p:ext uri="{BB962C8B-B14F-4D97-AF65-F5344CB8AC3E}">
        <p14:creationId xmlns:p14="http://schemas.microsoft.com/office/powerpoint/2010/main" val="3024746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a:extLst>
            <a:ext uri="{FF2B5EF4-FFF2-40B4-BE49-F238E27FC236}">
              <a16:creationId xmlns:a16="http://schemas.microsoft.com/office/drawing/2014/main" id="{AD64B14A-379F-99EB-259A-176601A7A4A5}"/>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0EFD753D-6A49-46DD-9E82-AA6E2C62B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38A5824-1F4A-4EE7-BC13-5BB48FC080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044" y="321732"/>
            <a:ext cx="4568741" cy="6192603"/>
          </a:xfrm>
          <a:prstGeom prst="rect">
            <a:avLst/>
          </a:prstGeom>
          <a:solidFill>
            <a:srgbClr val="33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B972302-9B1A-9747-3F5E-6C1E6E07FAFD}"/>
              </a:ext>
            </a:extLst>
          </p:cNvPr>
          <p:cNvSpPr>
            <a:spLocks noGrp="1"/>
          </p:cNvSpPr>
          <p:nvPr>
            <p:ph type="title"/>
          </p:nvPr>
        </p:nvSpPr>
        <p:spPr>
          <a:xfrm>
            <a:off x="613530" y="952"/>
            <a:ext cx="3608896" cy="1690993"/>
          </a:xfrm>
        </p:spPr>
        <p:txBody>
          <a:bodyPr anchor="b">
            <a:normAutofit/>
          </a:bodyPr>
          <a:lstStyle/>
          <a:p>
            <a:r>
              <a:rPr lang="en-US" sz="3600" dirty="0">
                <a:solidFill>
                  <a:srgbClr val="FFFFFF"/>
                </a:solidFill>
              </a:rPr>
              <a:t>Athletics </a:t>
            </a:r>
          </a:p>
        </p:txBody>
      </p:sp>
      <p:pic>
        <p:nvPicPr>
          <p:cNvPr id="4" name="Picture 3" descr="A logo of a dog&#10;&#10;Description automatically generated">
            <a:extLst>
              <a:ext uri="{FF2B5EF4-FFF2-40B4-BE49-F238E27FC236}">
                <a16:creationId xmlns:a16="http://schemas.microsoft.com/office/drawing/2014/main" id="{02DADE4F-93D1-80C0-04E8-50AF2700F747}"/>
              </a:ext>
            </a:extLst>
          </p:cNvPr>
          <p:cNvPicPr>
            <a:picLocks noChangeAspect="1"/>
          </p:cNvPicPr>
          <p:nvPr/>
        </p:nvPicPr>
        <p:blipFill>
          <a:blip r:embed="rId3" r:link="rId4" cstate="print">
            <a:extLst>
              <a:ext uri="{28A0092B-C50C-407E-A947-70E740481C1C}">
                <a14:useLocalDpi xmlns:a14="http://schemas.microsoft.com/office/drawing/2010/main" val="0"/>
              </a:ext>
            </a:extLst>
          </a:blip>
          <a:srcRect t="10972" r="4" b="4"/>
          <a:stretch>
            <a:fillRect/>
          </a:stretch>
        </p:blipFill>
        <p:spPr bwMode="auto">
          <a:xfrm>
            <a:off x="4968250" y="325905"/>
            <a:ext cx="2249424" cy="2002611"/>
          </a:xfrm>
          <a:prstGeom prst="rect">
            <a:avLst/>
          </a:prstGeom>
          <a:noFill/>
        </p:spPr>
      </p:pic>
      <p:sp>
        <p:nvSpPr>
          <p:cNvPr id="3" name="Content Placeholder 2">
            <a:extLst>
              <a:ext uri="{FF2B5EF4-FFF2-40B4-BE49-F238E27FC236}">
                <a16:creationId xmlns:a16="http://schemas.microsoft.com/office/drawing/2014/main" id="{5E825207-B31B-462B-248C-018943E73161}"/>
              </a:ext>
            </a:extLst>
          </p:cNvPr>
          <p:cNvSpPr>
            <a:spLocks noGrp="1"/>
          </p:cNvSpPr>
          <p:nvPr>
            <p:ph idx="1"/>
          </p:nvPr>
        </p:nvSpPr>
        <p:spPr>
          <a:xfrm>
            <a:off x="798256" y="1911927"/>
            <a:ext cx="3607930" cy="4239491"/>
          </a:xfrm>
        </p:spPr>
        <p:txBody>
          <a:bodyPr anchor="t">
            <a:normAutofit lnSpcReduction="10000"/>
          </a:bodyPr>
          <a:lstStyle/>
          <a:p>
            <a:pPr marL="0" indent="0">
              <a:buNone/>
            </a:pPr>
            <a:endParaRPr lang="en-US" sz="1900" dirty="0">
              <a:solidFill>
                <a:srgbClr val="FFFFFF"/>
              </a:solidFill>
            </a:endParaRPr>
          </a:p>
          <a:p>
            <a:pPr lvl="1"/>
            <a:r>
              <a:rPr lang="en-US" dirty="0">
                <a:solidFill>
                  <a:srgbClr val="FFFFFF"/>
                </a:solidFill>
              </a:rPr>
              <a:t>Volleyball</a:t>
            </a:r>
          </a:p>
          <a:p>
            <a:pPr lvl="1"/>
            <a:r>
              <a:rPr lang="en-US" dirty="0">
                <a:solidFill>
                  <a:srgbClr val="FFFFFF"/>
                </a:solidFill>
              </a:rPr>
              <a:t>Soccer</a:t>
            </a:r>
          </a:p>
          <a:p>
            <a:pPr lvl="1"/>
            <a:r>
              <a:rPr lang="en-US" dirty="0">
                <a:solidFill>
                  <a:srgbClr val="FFFFFF"/>
                </a:solidFill>
              </a:rPr>
              <a:t> Basketball</a:t>
            </a:r>
          </a:p>
          <a:p>
            <a:pPr lvl="1"/>
            <a:r>
              <a:rPr lang="en-US" dirty="0">
                <a:solidFill>
                  <a:srgbClr val="FFFFFF"/>
                </a:solidFill>
              </a:rPr>
              <a:t>Hockey</a:t>
            </a:r>
          </a:p>
          <a:p>
            <a:pPr lvl="1"/>
            <a:r>
              <a:rPr lang="en-US" dirty="0">
                <a:solidFill>
                  <a:srgbClr val="FFFFFF"/>
                </a:solidFill>
              </a:rPr>
              <a:t>Badminton</a:t>
            </a:r>
          </a:p>
          <a:p>
            <a:pPr lvl="1"/>
            <a:r>
              <a:rPr lang="en-US" dirty="0">
                <a:solidFill>
                  <a:srgbClr val="FFFFFF"/>
                </a:solidFill>
              </a:rPr>
              <a:t>Curling</a:t>
            </a:r>
          </a:p>
          <a:p>
            <a:pPr lvl="1"/>
            <a:r>
              <a:rPr lang="en-US" dirty="0">
                <a:solidFill>
                  <a:srgbClr val="FFFFFF"/>
                </a:solidFill>
              </a:rPr>
              <a:t>Ringette</a:t>
            </a:r>
          </a:p>
          <a:p>
            <a:pPr lvl="1"/>
            <a:r>
              <a:rPr lang="en-US" dirty="0">
                <a:solidFill>
                  <a:srgbClr val="FFFFFF"/>
                </a:solidFill>
              </a:rPr>
              <a:t>Track and Field</a:t>
            </a:r>
          </a:p>
          <a:p>
            <a:pPr lvl="1"/>
            <a:r>
              <a:rPr lang="en-US" dirty="0">
                <a:solidFill>
                  <a:srgbClr val="FFFFFF"/>
                </a:solidFill>
              </a:rPr>
              <a:t>Dragonboat</a:t>
            </a:r>
          </a:p>
          <a:p>
            <a:pPr lvl="1"/>
            <a:r>
              <a:rPr lang="en-US" dirty="0">
                <a:solidFill>
                  <a:srgbClr val="FFFFFF"/>
                </a:solidFill>
              </a:rPr>
              <a:t>Fastpitch</a:t>
            </a:r>
          </a:p>
          <a:p>
            <a:pPr marL="0" indent="0">
              <a:buNone/>
            </a:pPr>
            <a:endParaRPr lang="en-US" sz="1900" dirty="0">
              <a:solidFill>
                <a:srgbClr val="FFFFFF"/>
              </a:solidFill>
            </a:endParaRPr>
          </a:p>
        </p:txBody>
      </p:sp>
      <p:pic>
        <p:nvPicPr>
          <p:cNvPr id="7" name="Picture 6" descr="A group of hockey players in helmets&#10;&#10;Description automatically generated">
            <a:extLst>
              <a:ext uri="{FF2B5EF4-FFF2-40B4-BE49-F238E27FC236}">
                <a16:creationId xmlns:a16="http://schemas.microsoft.com/office/drawing/2014/main" id="{5339CB45-F9E9-898A-DB2F-5D6A61EA3BDA}"/>
              </a:ext>
            </a:extLst>
          </p:cNvPr>
          <p:cNvPicPr>
            <a:picLocks noChangeAspect="1"/>
          </p:cNvPicPr>
          <p:nvPr/>
        </p:nvPicPr>
        <p:blipFill>
          <a:blip r:embed="rId5"/>
          <a:srcRect l="12757" r="13675" b="6"/>
          <a:stretch/>
        </p:blipFill>
        <p:spPr>
          <a:xfrm>
            <a:off x="4968251" y="2419956"/>
            <a:ext cx="2249424" cy="2002611"/>
          </a:xfrm>
          <a:prstGeom prst="rect">
            <a:avLst/>
          </a:prstGeom>
        </p:spPr>
      </p:pic>
      <p:pic>
        <p:nvPicPr>
          <p:cNvPr id="10" name="Picture 9" descr="A group of people posing for a photo&#10;&#10;Description automatically generated">
            <a:extLst>
              <a:ext uri="{FF2B5EF4-FFF2-40B4-BE49-F238E27FC236}">
                <a16:creationId xmlns:a16="http://schemas.microsoft.com/office/drawing/2014/main" id="{6A84D64F-2E7C-E29C-F963-65F689C4B7E0}"/>
              </a:ext>
            </a:extLst>
          </p:cNvPr>
          <p:cNvPicPr>
            <a:picLocks noChangeAspect="1"/>
          </p:cNvPicPr>
          <p:nvPr/>
        </p:nvPicPr>
        <p:blipFill rotWithShape="1">
          <a:blip r:embed="rId6"/>
          <a:srcRect r="2344" b="3"/>
          <a:stretch/>
        </p:blipFill>
        <p:spPr>
          <a:xfrm>
            <a:off x="7295203" y="325904"/>
            <a:ext cx="4570677" cy="3065565"/>
          </a:xfrm>
          <a:prstGeom prst="rect">
            <a:avLst/>
          </a:prstGeom>
        </p:spPr>
      </p:pic>
      <p:pic>
        <p:nvPicPr>
          <p:cNvPr id="8" name="Picture 7" descr="A group of girls in uniforms posing for a photo&#10;&#10;Description automatically generated">
            <a:extLst>
              <a:ext uri="{FF2B5EF4-FFF2-40B4-BE49-F238E27FC236}">
                <a16:creationId xmlns:a16="http://schemas.microsoft.com/office/drawing/2014/main" id="{EAB564A2-9C7C-6DA1-F84C-224EB2C49B6C}"/>
              </a:ext>
            </a:extLst>
          </p:cNvPr>
          <p:cNvPicPr>
            <a:picLocks noChangeAspect="1"/>
          </p:cNvPicPr>
          <p:nvPr/>
        </p:nvPicPr>
        <p:blipFill>
          <a:blip r:embed="rId7"/>
          <a:srcRect l="22108" r="4314" b="-3"/>
          <a:stretch/>
        </p:blipFill>
        <p:spPr>
          <a:xfrm>
            <a:off x="4966313" y="4511799"/>
            <a:ext cx="2249424" cy="2002536"/>
          </a:xfrm>
          <a:prstGeom prst="rect">
            <a:avLst/>
          </a:prstGeom>
        </p:spPr>
      </p:pic>
      <p:pic>
        <p:nvPicPr>
          <p:cNvPr id="12" name="Picture 11" descr="A group of girls in sports uniforms posing for a photo&#10;&#10;Description automatically generated">
            <a:extLst>
              <a:ext uri="{FF2B5EF4-FFF2-40B4-BE49-F238E27FC236}">
                <a16:creationId xmlns:a16="http://schemas.microsoft.com/office/drawing/2014/main" id="{B12A6ECF-401D-D180-F79D-FE9761038036}"/>
              </a:ext>
            </a:extLst>
          </p:cNvPr>
          <p:cNvPicPr>
            <a:picLocks noChangeAspect="1"/>
          </p:cNvPicPr>
          <p:nvPr/>
        </p:nvPicPr>
        <p:blipFill rotWithShape="1">
          <a:blip r:embed="rId8"/>
          <a:srcRect t="1633" r="3" b="9295"/>
          <a:stretch/>
        </p:blipFill>
        <p:spPr>
          <a:xfrm>
            <a:off x="7295203" y="3474720"/>
            <a:ext cx="4570677" cy="3053487"/>
          </a:xfrm>
          <a:prstGeom prst="rect">
            <a:avLst/>
          </a:prstGeom>
        </p:spPr>
      </p:pic>
    </p:spTree>
    <p:extLst>
      <p:ext uri="{BB962C8B-B14F-4D97-AF65-F5344CB8AC3E}">
        <p14:creationId xmlns:p14="http://schemas.microsoft.com/office/powerpoint/2010/main" val="2397996258"/>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C583D6B-E96B-A5C2-30A7-56D204FB11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CFFBAA-1B69-92C5-CAA2-BDB0D17B3AFE}"/>
              </a:ext>
            </a:extLst>
          </p:cNvPr>
          <p:cNvSpPr>
            <a:spLocks noGrp="1"/>
          </p:cNvSpPr>
          <p:nvPr>
            <p:ph type="title"/>
          </p:nvPr>
        </p:nvSpPr>
        <p:spPr>
          <a:xfrm>
            <a:off x="876693" y="741391"/>
            <a:ext cx="3351679" cy="556467"/>
          </a:xfrm>
        </p:spPr>
        <p:txBody>
          <a:bodyPr vert="horz" lIns="91440" tIns="45720" rIns="91440" bIns="45720" rtlCol="0" anchor="b">
            <a:normAutofit/>
          </a:bodyPr>
          <a:lstStyle/>
          <a:p>
            <a:r>
              <a:rPr lang="en-US" sz="3200" kern="1200" dirty="0">
                <a:solidFill>
                  <a:schemeClr val="tx1"/>
                </a:solidFill>
                <a:latin typeface="+mj-lt"/>
                <a:ea typeface="+mj-ea"/>
                <a:cs typeface="+mj-cs"/>
              </a:rPr>
              <a:t>Clubs</a:t>
            </a:r>
          </a:p>
        </p:txBody>
      </p:sp>
      <p:sp>
        <p:nvSpPr>
          <p:cNvPr id="5" name="Content Placeholder 2">
            <a:extLst>
              <a:ext uri="{FF2B5EF4-FFF2-40B4-BE49-F238E27FC236}">
                <a16:creationId xmlns:a16="http://schemas.microsoft.com/office/drawing/2014/main" id="{51D6CE2E-A1A1-6CB2-F061-745989D8B18C}"/>
              </a:ext>
            </a:extLst>
          </p:cNvPr>
          <p:cNvSpPr txBox="1">
            <a:spLocks/>
          </p:cNvSpPr>
          <p:nvPr/>
        </p:nvSpPr>
        <p:spPr>
          <a:xfrm>
            <a:off x="876693" y="1445342"/>
            <a:ext cx="3351679" cy="4535966"/>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endParaRPr lang="en-US" sz="1600" dirty="0"/>
          </a:p>
          <a:p>
            <a:pPr lvl="1"/>
            <a:r>
              <a:rPr lang="en-US" sz="2000" dirty="0"/>
              <a:t>E-sport</a:t>
            </a:r>
          </a:p>
          <a:p>
            <a:pPr lvl="1"/>
            <a:r>
              <a:rPr lang="en-US" sz="2000" dirty="0"/>
              <a:t>Karaoke Club</a:t>
            </a:r>
          </a:p>
          <a:p>
            <a:pPr lvl="1"/>
            <a:r>
              <a:rPr lang="en-US" sz="2000" dirty="0"/>
              <a:t>Student Council</a:t>
            </a:r>
          </a:p>
          <a:p>
            <a:pPr lvl="1"/>
            <a:r>
              <a:rPr lang="en-US" sz="2000" dirty="0"/>
              <a:t>GSA</a:t>
            </a:r>
          </a:p>
          <a:p>
            <a:pPr lvl="1"/>
            <a:r>
              <a:rPr lang="en-US" sz="2000" dirty="0"/>
              <a:t>UNESCO</a:t>
            </a:r>
          </a:p>
          <a:p>
            <a:pPr lvl="1"/>
            <a:r>
              <a:rPr lang="en-US" sz="2000" dirty="0"/>
              <a:t>Yearbook</a:t>
            </a:r>
          </a:p>
          <a:p>
            <a:pPr lvl="1"/>
            <a:r>
              <a:rPr lang="en-US" sz="2000" dirty="0"/>
              <a:t>Ethics Bowl</a:t>
            </a:r>
          </a:p>
          <a:p>
            <a:pPr lvl="1"/>
            <a:r>
              <a:rPr lang="en-US" sz="2000" dirty="0"/>
              <a:t>Indigenous Club</a:t>
            </a:r>
          </a:p>
          <a:p>
            <a:pPr lvl="1"/>
            <a:r>
              <a:rPr lang="en-US" sz="2000" dirty="0"/>
              <a:t>Creative writing</a:t>
            </a:r>
          </a:p>
          <a:p>
            <a:pPr lvl="1"/>
            <a:r>
              <a:rPr lang="en-US" sz="2000" dirty="0"/>
              <a:t>Arts Club</a:t>
            </a:r>
          </a:p>
          <a:p>
            <a:pPr lvl="1"/>
            <a:r>
              <a:rPr lang="en-US" sz="2000" dirty="0"/>
              <a:t>Sources of Strength</a:t>
            </a:r>
          </a:p>
          <a:p>
            <a:pPr lvl="1"/>
            <a:r>
              <a:rPr lang="en-US" sz="2000" dirty="0"/>
              <a:t>Games</a:t>
            </a:r>
          </a:p>
          <a:p>
            <a:pPr lvl="1"/>
            <a:r>
              <a:rPr lang="en-US" sz="2000" dirty="0"/>
              <a:t>Improv</a:t>
            </a:r>
          </a:p>
          <a:p>
            <a:pPr lvl="1"/>
            <a:endParaRPr lang="en-US" sz="1600" dirty="0"/>
          </a:p>
        </p:txBody>
      </p:sp>
      <p:pic>
        <p:nvPicPr>
          <p:cNvPr id="6" name="Content Placeholder 6" descr="A group of people posing for a photo&#10;&#10;Description automatically generated">
            <a:extLst>
              <a:ext uri="{FF2B5EF4-FFF2-40B4-BE49-F238E27FC236}">
                <a16:creationId xmlns:a16="http://schemas.microsoft.com/office/drawing/2014/main" id="{AF82EED5-A91D-AF2E-71D4-E9ED9F39E480}"/>
              </a:ext>
            </a:extLst>
          </p:cNvPr>
          <p:cNvPicPr>
            <a:picLocks noChangeAspect="1"/>
          </p:cNvPicPr>
          <p:nvPr/>
        </p:nvPicPr>
        <p:blipFill>
          <a:blip r:embed="rId3"/>
          <a:srcRect b="16983"/>
          <a:stretch/>
        </p:blipFill>
        <p:spPr>
          <a:xfrm>
            <a:off x="5065566" y="10"/>
            <a:ext cx="7032825" cy="4378805"/>
          </a:xfrm>
          <a:prstGeom prst="rect">
            <a:avLst/>
          </a:prstGeom>
        </p:spPr>
      </p:pic>
      <p:sp>
        <p:nvSpPr>
          <p:cNvPr id="18" name="Rectangle 17">
            <a:extLst>
              <a:ext uri="{FF2B5EF4-FFF2-40B4-BE49-F238E27FC236}">
                <a16:creationId xmlns:a16="http://schemas.microsoft.com/office/drawing/2014/main" id="{4DD35268-6FBE-0BCD-C050-3F804C7C54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2068597" y="0"/>
            <a:ext cx="123401" cy="3290157"/>
          </a:xfrm>
          <a:prstGeom prst="rect">
            <a:avLst/>
          </a:prstGeom>
          <a:gradFill>
            <a:gsLst>
              <a:gs pos="20000">
                <a:schemeClr val="accent3">
                  <a:alpha val="0"/>
                </a:schemeClr>
              </a:gs>
              <a:gs pos="100000">
                <a:schemeClr val="accent3">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ogo of a dog&#10;&#10;Description automatically generated">
            <a:extLst>
              <a:ext uri="{FF2B5EF4-FFF2-40B4-BE49-F238E27FC236}">
                <a16:creationId xmlns:a16="http://schemas.microsoft.com/office/drawing/2014/main" id="{1A381298-65C0-55AA-1371-34391B39FCB4}"/>
              </a:ext>
            </a:extLst>
          </p:cNvPr>
          <p:cNvPicPr>
            <a:picLocks noChangeAspect="1"/>
          </p:cNvPicPr>
          <p:nvPr/>
        </p:nvPicPr>
        <p:blipFill>
          <a:blip r:embed="rId4" r:link="rId5" cstate="print">
            <a:extLst>
              <a:ext uri="{28A0092B-C50C-407E-A947-70E740481C1C}">
                <a14:useLocalDpi xmlns:a14="http://schemas.microsoft.com/office/drawing/2010/main" val="0"/>
              </a:ext>
            </a:extLst>
          </a:blip>
          <a:srcRect t="22999" b="6666"/>
          <a:stretch>
            <a:fillRect/>
          </a:stretch>
        </p:blipFill>
        <p:spPr bwMode="auto">
          <a:xfrm>
            <a:off x="5065566" y="4477139"/>
            <a:ext cx="3524828" cy="2479183"/>
          </a:xfrm>
          <a:prstGeom prst="rect">
            <a:avLst/>
          </a:prstGeom>
          <a:noFill/>
        </p:spPr>
      </p:pic>
      <p:pic>
        <p:nvPicPr>
          <p:cNvPr id="12" name="Picture 11" descr="A couple of people standing in front of a projection screen&#10;&#10;Description automatically generated">
            <a:extLst>
              <a:ext uri="{FF2B5EF4-FFF2-40B4-BE49-F238E27FC236}">
                <a16:creationId xmlns:a16="http://schemas.microsoft.com/office/drawing/2014/main" id="{A8046FAF-8872-5938-83A7-0A10C23D2959}"/>
              </a:ext>
            </a:extLst>
          </p:cNvPr>
          <p:cNvPicPr>
            <a:picLocks noChangeAspect="1"/>
          </p:cNvPicPr>
          <p:nvPr/>
        </p:nvPicPr>
        <p:blipFill>
          <a:blip r:embed="rId6"/>
          <a:srcRect t="172" r="-1" b="6047"/>
          <a:stretch/>
        </p:blipFill>
        <p:spPr>
          <a:xfrm>
            <a:off x="8573563" y="4378818"/>
            <a:ext cx="3524828" cy="2479182"/>
          </a:xfrm>
          <a:prstGeom prst="rect">
            <a:avLst/>
          </a:prstGeom>
        </p:spPr>
      </p:pic>
      <p:grpSp>
        <p:nvGrpSpPr>
          <p:cNvPr id="20" name="Group 19">
            <a:extLst>
              <a:ext uri="{FF2B5EF4-FFF2-40B4-BE49-F238E27FC236}">
                <a16:creationId xmlns:a16="http://schemas.microsoft.com/office/drawing/2014/main" id="{F3A0B02E-2A29-A1CD-0D60-A9E1681AF3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21" name="Rectangle 20">
              <a:extLst>
                <a:ext uri="{FF2B5EF4-FFF2-40B4-BE49-F238E27FC236}">
                  <a16:creationId xmlns:a16="http://schemas.microsoft.com/office/drawing/2014/main" id="{DB760236-1E5E-7CEA-DCDD-21F3FB288A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0D6BAEE-FD58-F5B7-5CF3-A74EB385D7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27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48950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F7C6F-7EA0-7F00-F481-F6289B48A50D}"/>
              </a:ext>
            </a:extLst>
          </p:cNvPr>
          <p:cNvSpPr>
            <a:spLocks noGrp="1"/>
          </p:cNvSpPr>
          <p:nvPr>
            <p:ph type="title"/>
          </p:nvPr>
        </p:nvSpPr>
        <p:spPr>
          <a:xfrm>
            <a:off x="7484236" y="141624"/>
            <a:ext cx="4367661" cy="676524"/>
          </a:xfrm>
        </p:spPr>
        <p:txBody>
          <a:bodyPr anchor="b">
            <a:normAutofit/>
          </a:bodyPr>
          <a:lstStyle/>
          <a:p>
            <a:r>
              <a:rPr lang="en-US" sz="3200" dirty="0"/>
              <a:t>Registration Information</a:t>
            </a:r>
          </a:p>
        </p:txBody>
      </p:sp>
      <p:pic>
        <p:nvPicPr>
          <p:cNvPr id="4" name="Picture 3" descr="A logo of a dog&#10;&#10;Description automatically generated">
            <a:extLst>
              <a:ext uri="{FF2B5EF4-FFF2-40B4-BE49-F238E27FC236}">
                <a16:creationId xmlns:a16="http://schemas.microsoft.com/office/drawing/2014/main" id="{114CC62B-B0A5-CF0F-C481-F5A6571B5DB8}"/>
              </a:ext>
            </a:extLst>
          </p:cNvPr>
          <p:cNvPicPr>
            <a:picLocks noChangeAspect="1"/>
          </p:cNvPicPr>
          <p:nvPr/>
        </p:nvPicPr>
        <p:blipFill>
          <a:blip r:embed="rId3" r:link="rId4" cstate="print">
            <a:extLst>
              <a:ext uri="{28A0092B-C50C-407E-A947-70E740481C1C}">
                <a14:useLocalDpi xmlns:a14="http://schemas.microsoft.com/office/drawing/2010/main" val="0"/>
              </a:ext>
            </a:extLst>
          </a:blip>
          <a:srcRect t="7202" r="-2" b="-2"/>
          <a:stretch>
            <a:fillRect/>
          </a:stretch>
        </p:blipFill>
        <p:spPr bwMode="auto">
          <a:xfrm>
            <a:off x="20" y="10"/>
            <a:ext cx="7390243" cy="6857990"/>
          </a:xfrm>
          <a:prstGeom prst="rect">
            <a:avLst/>
          </a:prstGeom>
          <a:noFill/>
        </p:spPr>
      </p:pic>
      <p:sp>
        <p:nvSpPr>
          <p:cNvPr id="16" name="Rectangle 15">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0" name="Rectangle 19">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 name="Content Placeholder 2">
            <a:extLst>
              <a:ext uri="{FF2B5EF4-FFF2-40B4-BE49-F238E27FC236}">
                <a16:creationId xmlns:a16="http://schemas.microsoft.com/office/drawing/2014/main" id="{C417E968-3ABD-3A00-B49F-73B7A18AAEAF}"/>
              </a:ext>
            </a:extLst>
          </p:cNvPr>
          <p:cNvSpPr>
            <a:spLocks noGrp="1"/>
          </p:cNvSpPr>
          <p:nvPr>
            <p:ph idx="1"/>
          </p:nvPr>
        </p:nvSpPr>
        <p:spPr>
          <a:xfrm>
            <a:off x="7390262" y="1020278"/>
            <a:ext cx="4330912" cy="5696098"/>
          </a:xfrm>
        </p:spPr>
        <p:txBody>
          <a:bodyPr anchor="t">
            <a:normAutofit fontScale="92500" lnSpcReduction="20000"/>
          </a:bodyPr>
          <a:lstStyle/>
          <a:p>
            <a:r>
              <a:rPr lang="en-US" dirty="0"/>
              <a:t>Registration packages have been distributed to </a:t>
            </a:r>
            <a:r>
              <a:rPr lang="fr-CA" dirty="0"/>
              <a:t>École Regent Park</a:t>
            </a:r>
            <a:r>
              <a:rPr lang="en-US" dirty="0"/>
              <a:t> and </a:t>
            </a:r>
            <a:r>
              <a:rPr lang="fr-CA" dirty="0"/>
              <a:t>École </a:t>
            </a:r>
            <a:r>
              <a:rPr lang="fr-CA" dirty="0" err="1"/>
              <a:t>Dugald</a:t>
            </a:r>
            <a:r>
              <a:rPr lang="fr-CA" dirty="0"/>
              <a:t> </a:t>
            </a:r>
            <a:r>
              <a:rPr lang="fr-CA" dirty="0" err="1"/>
              <a:t>students</a:t>
            </a:r>
            <a:r>
              <a:rPr lang="fr-CA" dirty="0"/>
              <a:t>.</a:t>
            </a:r>
          </a:p>
          <a:p>
            <a:r>
              <a:rPr lang="fr-CA" dirty="0"/>
              <a:t>Course </a:t>
            </a:r>
            <a:r>
              <a:rPr lang="fr-CA" dirty="0" err="1"/>
              <a:t>manual</a:t>
            </a:r>
            <a:r>
              <a:rPr lang="fr-CA" dirty="0"/>
              <a:t> </a:t>
            </a:r>
            <a:r>
              <a:rPr lang="fr-CA" dirty="0" err="1"/>
              <a:t>is</a:t>
            </a:r>
            <a:r>
              <a:rPr lang="fr-CA" dirty="0"/>
              <a:t> </a:t>
            </a:r>
            <a:r>
              <a:rPr lang="fr-CA" dirty="0" err="1"/>
              <a:t>located</a:t>
            </a:r>
            <a:r>
              <a:rPr lang="fr-CA" dirty="0"/>
              <a:t> on the CPET </a:t>
            </a:r>
            <a:r>
              <a:rPr lang="fr-CA" dirty="0" err="1"/>
              <a:t>website</a:t>
            </a:r>
            <a:r>
              <a:rPr lang="fr-CA" dirty="0"/>
              <a:t>, </a:t>
            </a:r>
            <a:r>
              <a:rPr lang="fr-CA" dirty="0" err="1"/>
              <a:t>under</a:t>
            </a:r>
            <a:r>
              <a:rPr lang="fr-CA" dirty="0"/>
              <a:t> Documents and Forms </a:t>
            </a:r>
            <a:r>
              <a:rPr lang="en-US" dirty="0">
                <a:sym typeface="Wingdings" panose="05000000000000000000" pitchFamily="2" charset="2"/>
              </a:rPr>
              <a:t> Registration.</a:t>
            </a:r>
            <a:endParaRPr lang="fr-CA" dirty="0"/>
          </a:p>
          <a:p>
            <a:r>
              <a:rPr lang="fr-CA" dirty="0"/>
              <a:t>Registrations can </a:t>
            </a:r>
            <a:r>
              <a:rPr lang="fr-CA" dirty="0" err="1"/>
              <a:t>be</a:t>
            </a:r>
            <a:r>
              <a:rPr lang="fr-CA" dirty="0"/>
              <a:t> </a:t>
            </a:r>
            <a:r>
              <a:rPr lang="fr-CA" dirty="0" err="1"/>
              <a:t>submitted</a:t>
            </a:r>
            <a:r>
              <a:rPr lang="fr-CA" dirty="0"/>
              <a:t> to </a:t>
            </a:r>
            <a:r>
              <a:rPr lang="fr-CA" dirty="0" err="1"/>
              <a:t>their</a:t>
            </a:r>
            <a:r>
              <a:rPr lang="fr-CA" dirty="0"/>
              <a:t> </a:t>
            </a:r>
            <a:r>
              <a:rPr lang="fr-CA" dirty="0" err="1"/>
              <a:t>current</a:t>
            </a:r>
            <a:r>
              <a:rPr lang="fr-CA" dirty="0"/>
              <a:t> </a:t>
            </a:r>
            <a:r>
              <a:rPr lang="fr-CA" dirty="0" err="1"/>
              <a:t>school</a:t>
            </a:r>
            <a:r>
              <a:rPr lang="fr-CA" dirty="0"/>
              <a:t> by March 10th. </a:t>
            </a:r>
          </a:p>
          <a:p>
            <a:pPr lvl="1"/>
            <a:r>
              <a:rPr lang="fr-CA" dirty="0" err="1"/>
              <a:t>We</a:t>
            </a:r>
            <a:r>
              <a:rPr lang="fr-CA" dirty="0"/>
              <a:t> do </a:t>
            </a:r>
            <a:r>
              <a:rPr lang="fr-CA" u="sng" dirty="0"/>
              <a:t>not</a:t>
            </a:r>
            <a:r>
              <a:rPr lang="fr-CA" dirty="0"/>
              <a:t> </a:t>
            </a:r>
            <a:r>
              <a:rPr lang="fr-CA" dirty="0" err="1"/>
              <a:t>require</a:t>
            </a:r>
            <a:r>
              <a:rPr lang="fr-CA" dirty="0"/>
              <a:t> a copy of the </a:t>
            </a:r>
            <a:r>
              <a:rPr lang="fr-CA" dirty="0" err="1"/>
              <a:t>recent</a:t>
            </a:r>
            <a:r>
              <a:rPr lang="fr-CA" dirty="0"/>
              <a:t> report </a:t>
            </a:r>
            <a:r>
              <a:rPr lang="fr-CA" dirty="0" err="1"/>
              <a:t>card</a:t>
            </a:r>
            <a:r>
              <a:rPr lang="fr-CA" dirty="0"/>
              <a:t>.  </a:t>
            </a:r>
          </a:p>
          <a:p>
            <a:pPr lvl="1"/>
            <a:r>
              <a:rPr lang="fr-CA" dirty="0"/>
              <a:t>For out-of-division </a:t>
            </a:r>
            <a:r>
              <a:rPr lang="fr-CA" dirty="0" err="1"/>
              <a:t>students</a:t>
            </a:r>
            <a:r>
              <a:rPr lang="fr-CA" dirty="0"/>
              <a:t>, </a:t>
            </a:r>
            <a:r>
              <a:rPr lang="fr-CA" dirty="0" err="1"/>
              <a:t>please</a:t>
            </a:r>
            <a:r>
              <a:rPr lang="fr-CA" dirty="0"/>
              <a:t> </a:t>
            </a:r>
            <a:r>
              <a:rPr lang="fr-CA" dirty="0" err="1"/>
              <a:t>include</a:t>
            </a:r>
            <a:r>
              <a:rPr lang="fr-CA" dirty="0"/>
              <a:t>:</a:t>
            </a:r>
          </a:p>
          <a:p>
            <a:pPr lvl="2"/>
            <a:r>
              <a:rPr lang="fr-CA" dirty="0"/>
              <a:t>Out-of-division application</a:t>
            </a:r>
          </a:p>
          <a:p>
            <a:pPr lvl="2"/>
            <a:r>
              <a:rPr lang="fr-CA" dirty="0"/>
              <a:t>Copy of 2 </a:t>
            </a:r>
            <a:r>
              <a:rPr lang="fr-CA" dirty="0" err="1"/>
              <a:t>pieces</a:t>
            </a:r>
            <a:r>
              <a:rPr lang="fr-CA" dirty="0"/>
              <a:t> of ID </a:t>
            </a:r>
            <a:r>
              <a:rPr lang="fr-CA" dirty="0" err="1"/>
              <a:t>that</a:t>
            </a:r>
            <a:r>
              <a:rPr lang="fr-CA" dirty="0"/>
              <a:t> has </a:t>
            </a:r>
            <a:r>
              <a:rPr lang="fr-CA" dirty="0" err="1"/>
              <a:t>your</a:t>
            </a:r>
            <a:r>
              <a:rPr lang="fr-CA" dirty="0"/>
              <a:t> </a:t>
            </a:r>
            <a:r>
              <a:rPr lang="fr-CA" dirty="0" err="1"/>
              <a:t>current</a:t>
            </a:r>
            <a:r>
              <a:rPr lang="fr-CA" dirty="0"/>
              <a:t> </a:t>
            </a:r>
            <a:r>
              <a:rPr lang="fr-CA" dirty="0" err="1"/>
              <a:t>address</a:t>
            </a:r>
            <a:r>
              <a:rPr lang="fr-CA" dirty="0"/>
              <a:t>.</a:t>
            </a:r>
          </a:p>
        </p:txBody>
      </p:sp>
    </p:spTree>
    <p:extLst>
      <p:ext uri="{BB962C8B-B14F-4D97-AF65-F5344CB8AC3E}">
        <p14:creationId xmlns:p14="http://schemas.microsoft.com/office/powerpoint/2010/main" val="2360276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logo of a dog&#10;&#10;Description automatically generated">
            <a:extLst>
              <a:ext uri="{FF2B5EF4-FFF2-40B4-BE49-F238E27FC236}">
                <a16:creationId xmlns:a16="http://schemas.microsoft.com/office/drawing/2014/main" id="{6724A63A-3879-0EC8-4058-83C218025862}"/>
              </a:ext>
            </a:extLst>
          </p:cNvPr>
          <p:cNvPicPr>
            <a:picLocks noChangeAspect="1"/>
          </p:cNvPicPr>
          <p:nvPr/>
        </p:nvPicPr>
        <p:blipFill>
          <a:blip r:embed="rId3" r:link="rId4" cstate="print">
            <a:extLst>
              <a:ext uri="{28A0092B-C50C-407E-A947-70E740481C1C}">
                <a14:useLocalDpi xmlns:a14="http://schemas.microsoft.com/office/drawing/2010/main" val="0"/>
              </a:ext>
            </a:extLst>
          </a:blip>
          <a:srcRect r="-1" b="-1"/>
          <a:stretch>
            <a:fillRect/>
          </a:stretch>
        </p:blipFill>
        <p:spPr bwMode="auto">
          <a:xfrm>
            <a:off x="345106" y="-223441"/>
            <a:ext cx="6054131" cy="6054131"/>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noFill/>
          <a:ln w="28575">
            <a:noFill/>
          </a:ln>
        </p:spPr>
      </p:pic>
      <p:grpSp>
        <p:nvGrpSpPr>
          <p:cNvPr id="12" name="Group 11">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3" name="Freeform: Shape 12">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4" name="Freeform: Shape 13">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3" name="Content Placeholder 2">
            <a:extLst>
              <a:ext uri="{FF2B5EF4-FFF2-40B4-BE49-F238E27FC236}">
                <a16:creationId xmlns:a16="http://schemas.microsoft.com/office/drawing/2014/main" id="{CCECCA23-9D6B-A7E9-D996-80626151AE65}"/>
              </a:ext>
            </a:extLst>
          </p:cNvPr>
          <p:cNvSpPr>
            <a:spLocks noGrp="1"/>
          </p:cNvSpPr>
          <p:nvPr>
            <p:ph idx="1"/>
          </p:nvPr>
        </p:nvSpPr>
        <p:spPr>
          <a:xfrm>
            <a:off x="6520005" y="1456576"/>
            <a:ext cx="3685880" cy="2938444"/>
          </a:xfrm>
        </p:spPr>
        <p:txBody>
          <a:bodyPr>
            <a:normAutofit/>
          </a:bodyPr>
          <a:lstStyle/>
          <a:p>
            <a:pPr marL="0" indent="0">
              <a:buNone/>
            </a:pPr>
            <a:endParaRPr lang="en-US" dirty="0">
              <a:solidFill>
                <a:schemeClr val="bg1"/>
              </a:solidFill>
            </a:endParaRPr>
          </a:p>
          <a:p>
            <a:pPr marL="0" indent="0">
              <a:buNone/>
            </a:pPr>
            <a:r>
              <a:rPr lang="en-US" sz="4400" dirty="0">
                <a:solidFill>
                  <a:schemeClr val="bg1"/>
                </a:solidFill>
              </a:rPr>
              <a:t>Thank you!</a:t>
            </a:r>
          </a:p>
          <a:p>
            <a:pPr marL="0" indent="0">
              <a:buNone/>
            </a:pPr>
            <a:endParaRPr lang="en-US" sz="4400" dirty="0">
              <a:solidFill>
                <a:schemeClr val="bg1"/>
              </a:solidFill>
            </a:endParaRPr>
          </a:p>
          <a:p>
            <a:pPr marL="0" indent="0">
              <a:buNone/>
            </a:pPr>
            <a:r>
              <a:rPr lang="en-US" sz="4400" dirty="0">
                <a:solidFill>
                  <a:schemeClr val="bg1"/>
                </a:solidFill>
              </a:rPr>
              <a:t>Merci!</a:t>
            </a:r>
          </a:p>
        </p:txBody>
      </p:sp>
      <p:grpSp>
        <p:nvGrpSpPr>
          <p:cNvPr id="16"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17" name="Freeform: Shape 16">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655149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15CF1A-1207-DE53-8C94-9C2D491BBB3B}"/>
              </a:ext>
            </a:extLst>
          </p:cNvPr>
          <p:cNvSpPr>
            <a:spLocks noGrp="1"/>
          </p:cNvSpPr>
          <p:nvPr>
            <p:ph type="title"/>
          </p:nvPr>
        </p:nvSpPr>
        <p:spPr>
          <a:xfrm>
            <a:off x="4770781" y="609600"/>
            <a:ext cx="7421217" cy="1330839"/>
          </a:xfrm>
        </p:spPr>
        <p:txBody>
          <a:bodyPr>
            <a:normAutofit/>
          </a:bodyPr>
          <a:lstStyle/>
          <a:p>
            <a:pPr algn="ctr"/>
            <a:r>
              <a:rPr lang="en-US" sz="3600" dirty="0">
                <a:solidFill>
                  <a:srgbClr val="C00000"/>
                </a:solidFill>
              </a:rPr>
              <a:t>~ </a:t>
            </a:r>
            <a:r>
              <a:rPr lang="fr-CA" sz="3600" dirty="0">
                <a:solidFill>
                  <a:srgbClr val="C00000"/>
                </a:solidFill>
              </a:rPr>
              <a:t>Home of les canadiens et canadiennes ~</a:t>
            </a:r>
            <a:endParaRPr lang="en-US" sz="3600" dirty="0">
              <a:solidFill>
                <a:srgbClr val="C00000"/>
              </a:solidFill>
            </a:endParaRPr>
          </a:p>
        </p:txBody>
      </p:sp>
      <p:pic>
        <p:nvPicPr>
          <p:cNvPr id="4" name="Picture 3" descr="A logo of a dog&#10;&#10;Description automatically generated">
            <a:extLst>
              <a:ext uri="{FF2B5EF4-FFF2-40B4-BE49-F238E27FC236}">
                <a16:creationId xmlns:a16="http://schemas.microsoft.com/office/drawing/2014/main" id="{F477E6A4-397D-3F0D-22EE-8DECF357A9BF}"/>
              </a:ext>
            </a:extLst>
          </p:cNvPr>
          <p:cNvPicPr>
            <a:picLocks noChangeAspect="1"/>
          </p:cNvPicPr>
          <p:nvPr/>
        </p:nvPicPr>
        <p:blipFill>
          <a:blip r:embed="rId3" r:link="rId4" cstate="print">
            <a:extLst>
              <a:ext uri="{28A0092B-C50C-407E-A947-70E740481C1C}">
                <a14:useLocalDpi xmlns:a14="http://schemas.microsoft.com/office/drawing/2010/main" val="0"/>
              </a:ext>
            </a:extLst>
          </a:blip>
          <a:srcRect t="633" r="2" b="2"/>
          <a:stretch>
            <a:fillRect/>
          </a:stretch>
        </p:blipFill>
        <p:spPr bwMode="auto">
          <a:xfrm>
            <a:off x="-108135" y="-157306"/>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p:spPr>
      </p:pic>
      <p:sp>
        <p:nvSpPr>
          <p:cNvPr id="3" name="Content Placeholder 2">
            <a:extLst>
              <a:ext uri="{FF2B5EF4-FFF2-40B4-BE49-F238E27FC236}">
                <a16:creationId xmlns:a16="http://schemas.microsoft.com/office/drawing/2014/main" id="{9618FF5F-61BC-8B3C-2D56-38560F780039}"/>
              </a:ext>
            </a:extLst>
          </p:cNvPr>
          <p:cNvSpPr>
            <a:spLocks noGrp="1"/>
          </p:cNvSpPr>
          <p:nvPr>
            <p:ph idx="1"/>
          </p:nvPr>
        </p:nvSpPr>
        <p:spPr>
          <a:xfrm>
            <a:off x="5978013" y="2054942"/>
            <a:ext cx="5482465" cy="4047746"/>
          </a:xfrm>
        </p:spPr>
        <p:txBody>
          <a:bodyPr>
            <a:normAutofit/>
          </a:bodyPr>
          <a:lstStyle/>
          <a:p>
            <a:r>
              <a:rPr lang="fr-CA" dirty="0"/>
              <a:t>At Collège Pierre-Elliott-Trudeau </a:t>
            </a:r>
            <a:r>
              <a:rPr lang="fr-CA" dirty="0" err="1"/>
              <a:t>our</a:t>
            </a:r>
            <a:r>
              <a:rPr lang="fr-CA" dirty="0"/>
              <a:t> mission </a:t>
            </a:r>
            <a:r>
              <a:rPr lang="fr-CA" dirty="0" err="1"/>
              <a:t>is</a:t>
            </a:r>
            <a:r>
              <a:rPr lang="fr-CA" dirty="0"/>
              <a:t> </a:t>
            </a:r>
            <a:r>
              <a:rPr lang="fr-CA" dirty="0" err="1"/>
              <a:t>develop</a:t>
            </a:r>
            <a:r>
              <a:rPr lang="fr-CA" dirty="0"/>
              <a:t> </a:t>
            </a:r>
            <a:r>
              <a:rPr lang="fr-CA" dirty="0" err="1"/>
              <a:t>proud</a:t>
            </a:r>
            <a:r>
              <a:rPr lang="fr-CA" dirty="0"/>
              <a:t> Canadian </a:t>
            </a:r>
            <a:r>
              <a:rPr lang="fr-CA" dirty="0" err="1"/>
              <a:t>bilingual</a:t>
            </a:r>
            <a:r>
              <a:rPr lang="fr-CA" dirty="0"/>
              <a:t> </a:t>
            </a:r>
            <a:r>
              <a:rPr lang="fr-CA" dirty="0" err="1"/>
              <a:t>learners</a:t>
            </a:r>
            <a:r>
              <a:rPr lang="fr-CA" dirty="0"/>
              <a:t> </a:t>
            </a:r>
            <a:r>
              <a:rPr lang="fr-CA" dirty="0" err="1"/>
              <a:t>while</a:t>
            </a:r>
            <a:r>
              <a:rPr lang="fr-CA" dirty="0"/>
              <a:t> </a:t>
            </a:r>
            <a:r>
              <a:rPr lang="fr-CA" dirty="0" err="1"/>
              <a:t>fostering</a:t>
            </a:r>
            <a:r>
              <a:rPr lang="fr-CA" dirty="0"/>
              <a:t> a </a:t>
            </a:r>
            <a:r>
              <a:rPr lang="fr-CA" dirty="0" err="1"/>
              <a:t>student</a:t>
            </a:r>
            <a:r>
              <a:rPr lang="fr-CA" dirty="0"/>
              <a:t> </a:t>
            </a:r>
            <a:r>
              <a:rPr lang="fr-CA" dirty="0" err="1"/>
              <a:t>appreciation</a:t>
            </a:r>
            <a:r>
              <a:rPr lang="fr-CA" dirty="0"/>
              <a:t> for </a:t>
            </a:r>
            <a:r>
              <a:rPr lang="fr-CA" dirty="0" err="1"/>
              <a:t>education</a:t>
            </a:r>
            <a:r>
              <a:rPr lang="fr-CA" dirty="0"/>
              <a:t>, French, social justice and for </a:t>
            </a:r>
            <a:r>
              <a:rPr lang="fr-CA" dirty="0" err="1"/>
              <a:t>their</a:t>
            </a:r>
            <a:r>
              <a:rPr lang="fr-CA" dirty="0"/>
              <a:t> </a:t>
            </a:r>
            <a:r>
              <a:rPr lang="fr-CA" dirty="0" err="1"/>
              <a:t>own</a:t>
            </a:r>
            <a:r>
              <a:rPr lang="fr-CA" dirty="0"/>
              <a:t> </a:t>
            </a:r>
            <a:r>
              <a:rPr lang="fr-CA" dirty="0" err="1"/>
              <a:t>identity</a:t>
            </a:r>
            <a:r>
              <a:rPr lang="fr-CA" dirty="0"/>
              <a:t> as a </a:t>
            </a:r>
            <a:r>
              <a:rPr lang="fr-CA" dirty="0" err="1"/>
              <a:t>young</a:t>
            </a:r>
            <a:r>
              <a:rPr lang="fr-CA" dirty="0"/>
              <a:t> </a:t>
            </a:r>
            <a:r>
              <a:rPr lang="fr-CA" dirty="0" err="1"/>
              <a:t>adult</a:t>
            </a:r>
            <a:r>
              <a:rPr lang="fr-CA" dirty="0"/>
              <a:t> in the </a:t>
            </a:r>
            <a:r>
              <a:rPr lang="fr-CA" dirty="0" err="1"/>
              <a:t>contemporary</a:t>
            </a:r>
            <a:r>
              <a:rPr lang="fr-CA" dirty="0"/>
              <a:t> world.  </a:t>
            </a:r>
            <a:endParaRPr lang="en-US" dirty="0"/>
          </a:p>
        </p:txBody>
      </p:sp>
    </p:spTree>
    <p:extLst>
      <p:ext uri="{BB962C8B-B14F-4D97-AF65-F5344CB8AC3E}">
        <p14:creationId xmlns:p14="http://schemas.microsoft.com/office/powerpoint/2010/main" val="2883069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43E7DC-5101-4E7C-ADB5-596311F53D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B8BCA7A-6464-4C53-A572-89B2B3C2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10976177 w 12192000"/>
              <a:gd name="connsiteY3" fmla="*/ 6858000 h 6858000"/>
              <a:gd name="connsiteX4" fmla="*/ 10997120 w 12192000"/>
              <a:gd name="connsiteY4" fmla="*/ 6851980 h 6858000"/>
              <a:gd name="connsiteX5" fmla="*/ 12094512 w 12192000"/>
              <a:gd name="connsiteY5" fmla="*/ 6315404 h 6858000"/>
              <a:gd name="connsiteX6" fmla="*/ 12191999 w 12192000"/>
              <a:gd name="connsiteY6" fmla="*/ 6239611 h 6858000"/>
              <a:gd name="connsiteX7" fmla="*/ 12191999 w 12192000"/>
              <a:gd name="connsiteY7" fmla="*/ 1104399 h 6858000"/>
              <a:gd name="connsiteX8" fmla="*/ 11979198 w 12192000"/>
              <a:gd name="connsiteY8" fmla="*/ 1051011 h 6858000"/>
              <a:gd name="connsiteX9" fmla="*/ 11742378 w 12192000"/>
              <a:gd name="connsiteY9" fmla="*/ 986227 h 6858000"/>
              <a:gd name="connsiteX10" fmla="*/ 12063968 w 12192000"/>
              <a:gd name="connsiteY10" fmla="*/ 729780 h 6858000"/>
              <a:gd name="connsiteX11" fmla="*/ 11572835 w 12192000"/>
              <a:gd name="connsiteY11" fmla="*/ 670151 h 6858000"/>
              <a:gd name="connsiteX12" fmla="*/ 11524844 w 12192000"/>
              <a:gd name="connsiteY12" fmla="*/ 671946 h 6858000"/>
              <a:gd name="connsiteX13" fmla="*/ 10560518 w 12192000"/>
              <a:gd name="connsiteY13" fmla="*/ 632492 h 6858000"/>
              <a:gd name="connsiteX14" fmla="*/ 9178169 w 12192000"/>
              <a:gd name="connsiteY14" fmla="*/ 501577 h 6858000"/>
              <a:gd name="connsiteX15" fmla="*/ 8033984 w 12192000"/>
              <a:gd name="connsiteY15" fmla="*/ 423121 h 6858000"/>
              <a:gd name="connsiteX16" fmla="*/ 6815795 w 12192000"/>
              <a:gd name="connsiteY16" fmla="*/ 270688 h 6858000"/>
              <a:gd name="connsiteX17" fmla="*/ 6757489 w 12192000"/>
              <a:gd name="connsiteY17" fmla="*/ 260880 h 6858000"/>
              <a:gd name="connsiteX18" fmla="*/ 6703217 w 12192000"/>
              <a:gd name="connsiteY18" fmla="*/ 290416 h 6858000"/>
              <a:gd name="connsiteX19" fmla="*/ 7005521 w 12192000"/>
              <a:gd name="connsiteY19" fmla="*/ 401154 h 6858000"/>
              <a:gd name="connsiteX20" fmla="*/ 6532779 w 12192000"/>
              <a:gd name="connsiteY20" fmla="*/ 342871 h 6858000"/>
              <a:gd name="connsiteX21" fmla="*/ 6524704 w 12192000"/>
              <a:gd name="connsiteY21" fmla="*/ 380529 h 6858000"/>
              <a:gd name="connsiteX22" fmla="*/ 7061587 w 12192000"/>
              <a:gd name="connsiteY22" fmla="*/ 523098 h 6858000"/>
              <a:gd name="connsiteX23" fmla="*/ 7013594 w 12192000"/>
              <a:gd name="connsiteY23" fmla="*/ 545070 h 6858000"/>
              <a:gd name="connsiteX24" fmla="*/ 6728335 w 12192000"/>
              <a:gd name="connsiteY24" fmla="*/ 489924 h 6858000"/>
              <a:gd name="connsiteX25" fmla="*/ 6670923 w 12192000"/>
              <a:gd name="connsiteY25" fmla="*/ 504270 h 6858000"/>
              <a:gd name="connsiteX26" fmla="*/ 6699180 w 12192000"/>
              <a:gd name="connsiteY26" fmla="*/ 571069 h 6858000"/>
              <a:gd name="connsiteX27" fmla="*/ 6822972 w 12192000"/>
              <a:gd name="connsiteY27" fmla="*/ 597073 h 6858000"/>
              <a:gd name="connsiteX28" fmla="*/ 7015839 w 12192000"/>
              <a:gd name="connsiteY28" fmla="*/ 753992 h 6858000"/>
              <a:gd name="connsiteX29" fmla="*/ 6723848 w 12192000"/>
              <a:gd name="connsiteY29" fmla="*/ 735160 h 6858000"/>
              <a:gd name="connsiteX30" fmla="*/ 6672268 w 12192000"/>
              <a:gd name="connsiteY30" fmla="*/ 773268 h 6858000"/>
              <a:gd name="connsiteX31" fmla="*/ 6652532 w 12192000"/>
              <a:gd name="connsiteY31" fmla="*/ 822585 h 6858000"/>
              <a:gd name="connsiteX32" fmla="*/ 6539505 w 12192000"/>
              <a:gd name="connsiteY32" fmla="*/ 863382 h 6858000"/>
              <a:gd name="connsiteX33" fmla="*/ 6717122 w 12192000"/>
              <a:gd name="connsiteY33" fmla="*/ 909114 h 6858000"/>
              <a:gd name="connsiteX34" fmla="*/ 6527397 w 12192000"/>
              <a:gd name="connsiteY34" fmla="*/ 909114 h 6858000"/>
              <a:gd name="connsiteX35" fmla="*/ 6309411 w 12192000"/>
              <a:gd name="connsiteY35" fmla="*/ 877731 h 6858000"/>
              <a:gd name="connsiteX36" fmla="*/ 6077077 w 12192000"/>
              <a:gd name="connsiteY36" fmla="*/ 887593 h 6858000"/>
              <a:gd name="connsiteX37" fmla="*/ 6076642 w 12192000"/>
              <a:gd name="connsiteY37" fmla="*/ 887537 h 6858000"/>
              <a:gd name="connsiteX38" fmla="*/ 6032390 w 12192000"/>
              <a:gd name="connsiteY38" fmla="*/ 898600 h 6858000"/>
              <a:gd name="connsiteX39" fmla="*/ 6008536 w 12192000"/>
              <a:gd name="connsiteY39" fmla="*/ 914503 h 6858000"/>
              <a:gd name="connsiteX40" fmla="*/ 5944926 w 12192000"/>
              <a:gd name="connsiteY40" fmla="*/ 922454 h 6858000"/>
              <a:gd name="connsiteX41" fmla="*/ 5929023 w 12192000"/>
              <a:gd name="connsiteY41" fmla="*/ 954259 h 6858000"/>
              <a:gd name="connsiteX42" fmla="*/ 5938641 w 12192000"/>
              <a:gd name="connsiteY42" fmla="*/ 983356 h 6858000"/>
              <a:gd name="connsiteX43" fmla="*/ 5941380 w 12192000"/>
              <a:gd name="connsiteY43" fmla="*/ 994243 h 6858000"/>
              <a:gd name="connsiteX44" fmla="*/ 6022639 w 12192000"/>
              <a:gd name="connsiteY44" fmla="*/ 1012399 h 6858000"/>
              <a:gd name="connsiteX45" fmla="*/ 6620687 w 12192000"/>
              <a:gd name="connsiteY45" fmla="*/ 1222947 h 6858000"/>
              <a:gd name="connsiteX46" fmla="*/ 6557895 w 12192000"/>
              <a:gd name="connsiteY46" fmla="*/ 1308577 h 6858000"/>
              <a:gd name="connsiteX47" fmla="*/ 6815348 w 12192000"/>
              <a:gd name="connsiteY47" fmla="*/ 1401831 h 6858000"/>
              <a:gd name="connsiteX48" fmla="*/ 6878591 w 12192000"/>
              <a:gd name="connsiteY48" fmla="*/ 1494187 h 6858000"/>
              <a:gd name="connsiteX49" fmla="*/ 6799202 w 12192000"/>
              <a:gd name="connsiteY49" fmla="*/ 1486118 h 6858000"/>
              <a:gd name="connsiteX50" fmla="*/ 6731027 w 12192000"/>
              <a:gd name="connsiteY50" fmla="*/ 1503602 h 6858000"/>
              <a:gd name="connsiteX51" fmla="*/ 6759282 w 12192000"/>
              <a:gd name="connsiteY51" fmla="*/ 1621067 h 6858000"/>
              <a:gd name="connsiteX52" fmla="*/ 7123035 w 12192000"/>
              <a:gd name="connsiteY52" fmla="*/ 1772603 h 6858000"/>
              <a:gd name="connsiteX53" fmla="*/ 7155777 w 12192000"/>
              <a:gd name="connsiteY53" fmla="*/ 1821919 h 6858000"/>
              <a:gd name="connsiteX54" fmla="*/ 7112270 w 12192000"/>
              <a:gd name="connsiteY54" fmla="*/ 1856890 h 6858000"/>
              <a:gd name="connsiteX55" fmla="*/ 6994755 w 12192000"/>
              <a:gd name="connsiteY55" fmla="*/ 1874821 h 6858000"/>
              <a:gd name="connsiteX56" fmla="*/ 7159364 w 12192000"/>
              <a:gd name="connsiteY56" fmla="*/ 2042948 h 6858000"/>
              <a:gd name="connsiteX57" fmla="*/ 7219467 w 12192000"/>
              <a:gd name="connsiteY57" fmla="*/ 2089573 h 6858000"/>
              <a:gd name="connsiteX58" fmla="*/ 7322179 w 12192000"/>
              <a:gd name="connsiteY58" fmla="*/ 2161756 h 6858000"/>
              <a:gd name="connsiteX59" fmla="*/ 7323974 w 12192000"/>
              <a:gd name="connsiteY59" fmla="*/ 2183724 h 6858000"/>
              <a:gd name="connsiteX60" fmla="*/ 7184034 w 12192000"/>
              <a:gd name="connsiteY60" fmla="*/ 2261285 h 6858000"/>
              <a:gd name="connsiteX61" fmla="*/ 6931516 w 12192000"/>
              <a:gd name="connsiteY61" fmla="*/ 2240212 h 6858000"/>
              <a:gd name="connsiteX62" fmla="*/ 7304686 w 12192000"/>
              <a:gd name="connsiteY62" fmla="*/ 2355883 h 6858000"/>
              <a:gd name="connsiteX63" fmla="*/ 6096813 w 12192000"/>
              <a:gd name="connsiteY63" fmla="*/ 2080160 h 6858000"/>
              <a:gd name="connsiteX64" fmla="*/ 6173959 w 12192000"/>
              <a:gd name="connsiteY64" fmla="*/ 2152340 h 6858000"/>
              <a:gd name="connsiteX65" fmla="*/ 6596469 w 12192000"/>
              <a:gd name="connsiteY65" fmla="*/ 2342432 h 6858000"/>
              <a:gd name="connsiteX66" fmla="*/ 6716224 w 12192000"/>
              <a:gd name="connsiteY66" fmla="*/ 2461690 h 6858000"/>
              <a:gd name="connsiteX67" fmla="*/ 6841810 w 12192000"/>
              <a:gd name="connsiteY67" fmla="*/ 2527594 h 6858000"/>
              <a:gd name="connsiteX68" fmla="*/ 7018080 w 12192000"/>
              <a:gd name="connsiteY68" fmla="*/ 2526249 h 6858000"/>
              <a:gd name="connsiteX69" fmla="*/ 7143217 w 12192000"/>
              <a:gd name="connsiteY69" fmla="*/ 2627573 h 6858000"/>
              <a:gd name="connsiteX70" fmla="*/ 7012697 w 12192000"/>
              <a:gd name="connsiteY70" fmla="*/ 2649094 h 6858000"/>
              <a:gd name="connsiteX71" fmla="*/ 6859752 w 12192000"/>
              <a:gd name="connsiteY71" fmla="*/ 2632505 h 6858000"/>
              <a:gd name="connsiteX72" fmla="*/ 6529636 w 12192000"/>
              <a:gd name="connsiteY72" fmla="*/ 2637883 h 6858000"/>
              <a:gd name="connsiteX73" fmla="*/ 6340360 w 12192000"/>
              <a:gd name="connsiteY73" fmla="*/ 2657610 h 6858000"/>
              <a:gd name="connsiteX74" fmla="*/ 5905294 w 12192000"/>
              <a:gd name="connsiteY74" fmla="*/ 2623984 h 6858000"/>
              <a:gd name="connsiteX75" fmla="*/ 5930860 w 12192000"/>
              <a:gd name="connsiteY75" fmla="*/ 2710066 h 6858000"/>
              <a:gd name="connsiteX76" fmla="*/ 5914710 w 12192000"/>
              <a:gd name="connsiteY76" fmla="*/ 2784935 h 6858000"/>
              <a:gd name="connsiteX77" fmla="*/ 5908433 w 12192000"/>
              <a:gd name="connsiteY77" fmla="*/ 2947683 h 6858000"/>
              <a:gd name="connsiteX78" fmla="*/ 5912470 w 12192000"/>
              <a:gd name="connsiteY78" fmla="*/ 2974134 h 6858000"/>
              <a:gd name="connsiteX79" fmla="*/ 5815141 w 12192000"/>
              <a:gd name="connsiteY79" fmla="*/ 2991171 h 6858000"/>
              <a:gd name="connsiteX80" fmla="*/ 6395082 w 12192000"/>
              <a:gd name="connsiteY80" fmla="*/ 3329661 h 6858000"/>
              <a:gd name="connsiteX81" fmla="*/ 6007557 w 12192000"/>
              <a:gd name="connsiteY81" fmla="*/ 3243581 h 6858000"/>
              <a:gd name="connsiteX82" fmla="*/ 5955079 w 12192000"/>
              <a:gd name="connsiteY82" fmla="*/ 3385704 h 6858000"/>
              <a:gd name="connsiteX83" fmla="*/ 6137180 w 12192000"/>
              <a:gd name="connsiteY83" fmla="*/ 3512133 h 6858000"/>
              <a:gd name="connsiteX84" fmla="*/ 6204457 w 12192000"/>
              <a:gd name="connsiteY84" fmla="*/ 3762302 h 6858000"/>
              <a:gd name="connsiteX85" fmla="*/ 6171716 w 12192000"/>
              <a:gd name="connsiteY85" fmla="*/ 3990952 h 6858000"/>
              <a:gd name="connsiteX86" fmla="*/ 6093674 w 12192000"/>
              <a:gd name="connsiteY86" fmla="*/ 4063580 h 6858000"/>
              <a:gd name="connsiteX87" fmla="*/ 5980645 w 12192000"/>
              <a:gd name="connsiteY87" fmla="*/ 4194045 h 6858000"/>
              <a:gd name="connsiteX88" fmla="*/ 5910676 w 12192000"/>
              <a:gd name="connsiteY88" fmla="*/ 4274743 h 6858000"/>
              <a:gd name="connsiteX89" fmla="*/ 5667577 w 12192000"/>
              <a:gd name="connsiteY89" fmla="*/ 4243362 h 6858000"/>
              <a:gd name="connsiteX90" fmla="*/ 5991859 w 12192000"/>
              <a:gd name="connsiteY90" fmla="*/ 4448252 h 6858000"/>
              <a:gd name="connsiteX91" fmla="*/ 5729024 w 12192000"/>
              <a:gd name="connsiteY91" fmla="*/ 4422695 h 6858000"/>
              <a:gd name="connsiteX92" fmla="*/ 5643357 w 12192000"/>
              <a:gd name="connsiteY92" fmla="*/ 4437041 h 6858000"/>
              <a:gd name="connsiteX93" fmla="*/ 5692243 w 12192000"/>
              <a:gd name="connsiteY93" fmla="*/ 4503395 h 6858000"/>
              <a:gd name="connsiteX94" fmla="*/ 5885111 w 12192000"/>
              <a:gd name="connsiteY94" fmla="*/ 4615926 h 6858000"/>
              <a:gd name="connsiteX95" fmla="*/ 6282503 w 12192000"/>
              <a:gd name="connsiteY95" fmla="*/ 4920793 h 6858000"/>
              <a:gd name="connsiteX96" fmla="*/ 5897668 w 12192000"/>
              <a:gd name="connsiteY96" fmla="*/ 4780915 h 6858000"/>
              <a:gd name="connsiteX97" fmla="*/ 6303132 w 12192000"/>
              <a:gd name="connsiteY97" fmla="*/ 5094297 h 6858000"/>
              <a:gd name="connsiteX98" fmla="*/ 6393287 w 12192000"/>
              <a:gd name="connsiteY98" fmla="*/ 5198310 h 6858000"/>
              <a:gd name="connsiteX99" fmla="*/ 6575386 w 12192000"/>
              <a:gd name="connsiteY99" fmla="*/ 5456548 h 6858000"/>
              <a:gd name="connsiteX100" fmla="*/ 6566415 w 12192000"/>
              <a:gd name="connsiteY100" fmla="*/ 5485690 h 6858000"/>
              <a:gd name="connsiteX101" fmla="*/ 6356059 w 12192000"/>
              <a:gd name="connsiteY101" fmla="*/ 5443995 h 6858000"/>
              <a:gd name="connsiteX102" fmla="*/ 6628762 w 12192000"/>
              <a:gd name="connsiteY102" fmla="*/ 5660990 h 6858000"/>
              <a:gd name="connsiteX103" fmla="*/ 6910436 w 12192000"/>
              <a:gd name="connsiteY103" fmla="*/ 5827767 h 6858000"/>
              <a:gd name="connsiteX104" fmla="*/ 6710393 w 12192000"/>
              <a:gd name="connsiteY104" fmla="*/ 5802214 h 6858000"/>
              <a:gd name="connsiteX105" fmla="*/ 6435448 w 12192000"/>
              <a:gd name="connsiteY105" fmla="*/ 5706719 h 6858000"/>
              <a:gd name="connsiteX106" fmla="*/ 6339913 w 12192000"/>
              <a:gd name="connsiteY106" fmla="*/ 5742586 h 6858000"/>
              <a:gd name="connsiteX107" fmla="*/ 6600503 w 12192000"/>
              <a:gd name="connsiteY107" fmla="*/ 5900398 h 6858000"/>
              <a:gd name="connsiteX108" fmla="*/ 6749863 w 12192000"/>
              <a:gd name="connsiteY108" fmla="*/ 5973478 h 6858000"/>
              <a:gd name="connsiteX109" fmla="*/ 6809515 w 12192000"/>
              <a:gd name="connsiteY109" fmla="*/ 6029519 h 6858000"/>
              <a:gd name="connsiteX110" fmla="*/ 6979954 w 12192000"/>
              <a:gd name="connsiteY110" fmla="*/ 6229474 h 6858000"/>
              <a:gd name="connsiteX111" fmla="*/ 7480509 w 12192000"/>
              <a:gd name="connsiteY111" fmla="*/ 6447812 h 6858000"/>
              <a:gd name="connsiteX112" fmla="*/ 7948764 w 12192000"/>
              <a:gd name="connsiteY112" fmla="*/ 6719056 h 6858000"/>
              <a:gd name="connsiteX113" fmla="*/ 8221244 w 12192000"/>
              <a:gd name="connsiteY113" fmla="*/ 6848868 h 6858000"/>
              <a:gd name="connsiteX114" fmla="*/ 8242921 w 12192000"/>
              <a:gd name="connsiteY114" fmla="*/ 6858000 h 6858000"/>
              <a:gd name="connsiteX115" fmla="*/ 0 w 12192000"/>
              <a:gd name="connsiteY1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2192000" h="6858000">
                <a:moveTo>
                  <a:pt x="0" y="0"/>
                </a:moveTo>
                <a:lnTo>
                  <a:pt x="12192000" y="0"/>
                </a:lnTo>
                <a:lnTo>
                  <a:pt x="12192000" y="6858000"/>
                </a:lnTo>
                <a:lnTo>
                  <a:pt x="10976177" y="6858000"/>
                </a:lnTo>
                <a:lnTo>
                  <a:pt x="10997120" y="6851980"/>
                </a:lnTo>
                <a:cubicBezTo>
                  <a:pt x="11372760" y="6734361"/>
                  <a:pt x="11757137" y="6563389"/>
                  <a:pt x="12094512" y="6315404"/>
                </a:cubicBezTo>
                <a:lnTo>
                  <a:pt x="12191999" y="6239611"/>
                </a:lnTo>
                <a:lnTo>
                  <a:pt x="12191999" y="1104399"/>
                </a:lnTo>
                <a:lnTo>
                  <a:pt x="11979198" y="1051011"/>
                </a:lnTo>
                <a:cubicBezTo>
                  <a:pt x="11902836" y="1030275"/>
                  <a:pt x="11824681" y="1008195"/>
                  <a:pt x="11742378" y="986227"/>
                </a:cubicBezTo>
                <a:cubicBezTo>
                  <a:pt x="11843295" y="875936"/>
                  <a:pt x="12022257" y="888939"/>
                  <a:pt x="12063968" y="729780"/>
                </a:cubicBezTo>
                <a:cubicBezTo>
                  <a:pt x="11901155" y="688534"/>
                  <a:pt x="11729822" y="735611"/>
                  <a:pt x="11572835" y="670151"/>
                </a:cubicBezTo>
                <a:cubicBezTo>
                  <a:pt x="11559381" y="664325"/>
                  <a:pt x="11540990" y="670151"/>
                  <a:pt x="11524844" y="671946"/>
                </a:cubicBezTo>
                <a:cubicBezTo>
                  <a:pt x="11201459" y="706916"/>
                  <a:pt x="10879418" y="676432"/>
                  <a:pt x="10560518" y="632492"/>
                </a:cubicBezTo>
                <a:cubicBezTo>
                  <a:pt x="10101230" y="569728"/>
                  <a:pt x="9640146" y="529825"/>
                  <a:pt x="9178169" y="501577"/>
                </a:cubicBezTo>
                <a:cubicBezTo>
                  <a:pt x="8796475" y="478266"/>
                  <a:pt x="8413886" y="467955"/>
                  <a:pt x="8033984" y="423121"/>
                </a:cubicBezTo>
                <a:cubicBezTo>
                  <a:pt x="7627624" y="375150"/>
                  <a:pt x="7221712" y="320901"/>
                  <a:pt x="6815795" y="270688"/>
                </a:cubicBezTo>
                <a:cubicBezTo>
                  <a:pt x="6797407" y="268446"/>
                  <a:pt x="6777110" y="261384"/>
                  <a:pt x="6757489" y="260880"/>
                </a:cubicBezTo>
                <a:cubicBezTo>
                  <a:pt x="6737867" y="260376"/>
                  <a:pt x="6718916" y="266430"/>
                  <a:pt x="6703217" y="290416"/>
                </a:cubicBezTo>
                <a:cubicBezTo>
                  <a:pt x="6786642" y="353629"/>
                  <a:pt x="6892941" y="329867"/>
                  <a:pt x="7005521" y="401154"/>
                </a:cubicBezTo>
                <a:cubicBezTo>
                  <a:pt x="6822525" y="378735"/>
                  <a:pt x="6677649" y="360801"/>
                  <a:pt x="6532779" y="342871"/>
                </a:cubicBezTo>
                <a:cubicBezTo>
                  <a:pt x="6530087" y="355424"/>
                  <a:pt x="6527397" y="367976"/>
                  <a:pt x="6524704" y="380529"/>
                </a:cubicBezTo>
                <a:cubicBezTo>
                  <a:pt x="6709945" y="406980"/>
                  <a:pt x="6881280" y="475126"/>
                  <a:pt x="7061587" y="523098"/>
                </a:cubicBezTo>
                <a:cubicBezTo>
                  <a:pt x="7044990" y="552691"/>
                  <a:pt x="7028398" y="546862"/>
                  <a:pt x="7013594" y="545070"/>
                </a:cubicBezTo>
                <a:cubicBezTo>
                  <a:pt x="6917162" y="533412"/>
                  <a:pt x="6820730" y="521755"/>
                  <a:pt x="6728335" y="489924"/>
                </a:cubicBezTo>
                <a:cubicBezTo>
                  <a:pt x="6707702" y="482748"/>
                  <a:pt x="6682583" y="482748"/>
                  <a:pt x="6670923" y="504270"/>
                </a:cubicBezTo>
                <a:cubicBezTo>
                  <a:pt x="6654326" y="534757"/>
                  <a:pt x="6678097" y="554484"/>
                  <a:pt x="6699180" y="571069"/>
                </a:cubicBezTo>
                <a:cubicBezTo>
                  <a:pt x="6735959" y="599764"/>
                  <a:pt x="6780362" y="591695"/>
                  <a:pt x="6822972" y="597073"/>
                </a:cubicBezTo>
                <a:cubicBezTo>
                  <a:pt x="6936448" y="610972"/>
                  <a:pt x="6990720" y="654460"/>
                  <a:pt x="7015839" y="753992"/>
                </a:cubicBezTo>
                <a:cubicBezTo>
                  <a:pt x="6916264" y="713640"/>
                  <a:pt x="6820280" y="763407"/>
                  <a:pt x="6723848" y="735160"/>
                </a:cubicBezTo>
                <a:cubicBezTo>
                  <a:pt x="6698731" y="727988"/>
                  <a:pt x="6658813" y="738747"/>
                  <a:pt x="6672268" y="773268"/>
                </a:cubicBezTo>
                <a:cubicBezTo>
                  <a:pt x="6684828" y="805550"/>
                  <a:pt x="6726540" y="828861"/>
                  <a:pt x="6652532" y="822585"/>
                </a:cubicBezTo>
                <a:cubicBezTo>
                  <a:pt x="6599609" y="818101"/>
                  <a:pt x="6495999" y="854418"/>
                  <a:pt x="6539505" y="863382"/>
                </a:cubicBezTo>
                <a:cubicBezTo>
                  <a:pt x="6594225" y="874593"/>
                  <a:pt x="6647600" y="890733"/>
                  <a:pt x="6717122" y="909114"/>
                </a:cubicBezTo>
                <a:cubicBezTo>
                  <a:pt x="6640423" y="939151"/>
                  <a:pt x="6585254" y="932874"/>
                  <a:pt x="6527397" y="909114"/>
                </a:cubicBezTo>
                <a:cubicBezTo>
                  <a:pt x="6457427" y="880419"/>
                  <a:pt x="6366375" y="845451"/>
                  <a:pt x="6309411" y="877731"/>
                </a:cubicBezTo>
                <a:cubicBezTo>
                  <a:pt x="6224192" y="926151"/>
                  <a:pt x="6153325" y="895663"/>
                  <a:pt x="6077077" y="887593"/>
                </a:cubicBezTo>
                <a:lnTo>
                  <a:pt x="6076642" y="887537"/>
                </a:lnTo>
                <a:lnTo>
                  <a:pt x="6032390" y="898600"/>
                </a:lnTo>
                <a:cubicBezTo>
                  <a:pt x="6023409" y="901866"/>
                  <a:pt x="6017756" y="911989"/>
                  <a:pt x="6008536" y="914503"/>
                </a:cubicBezTo>
                <a:cubicBezTo>
                  <a:pt x="5987921" y="920125"/>
                  <a:pt x="5964038" y="912898"/>
                  <a:pt x="5944926" y="922454"/>
                </a:cubicBezTo>
                <a:cubicBezTo>
                  <a:pt x="5934324" y="927755"/>
                  <a:pt x="5934324" y="943657"/>
                  <a:pt x="5929023" y="954259"/>
                </a:cubicBezTo>
                <a:cubicBezTo>
                  <a:pt x="5933305" y="967105"/>
                  <a:pt x="5936344" y="975942"/>
                  <a:pt x="5938641" y="983356"/>
                </a:cubicBezTo>
                <a:lnTo>
                  <a:pt x="5941380" y="994243"/>
                </a:lnTo>
                <a:lnTo>
                  <a:pt x="6022639" y="1012399"/>
                </a:lnTo>
                <a:cubicBezTo>
                  <a:pt x="6231931" y="1059643"/>
                  <a:pt x="6435672" y="1112210"/>
                  <a:pt x="6620687" y="1222947"/>
                </a:cubicBezTo>
                <a:cubicBezTo>
                  <a:pt x="6604990" y="1244018"/>
                  <a:pt x="6525153" y="1304094"/>
                  <a:pt x="6557895" y="1308577"/>
                </a:cubicBezTo>
                <a:cubicBezTo>
                  <a:pt x="6649842" y="1321581"/>
                  <a:pt x="6731472" y="1365517"/>
                  <a:pt x="6815348" y="1401831"/>
                </a:cubicBezTo>
                <a:cubicBezTo>
                  <a:pt x="6851679" y="1417523"/>
                  <a:pt x="6895633" y="1438147"/>
                  <a:pt x="6878591" y="1494187"/>
                </a:cubicBezTo>
                <a:cubicBezTo>
                  <a:pt x="6847640" y="1509878"/>
                  <a:pt x="6824766" y="1487911"/>
                  <a:pt x="6799202" y="1486118"/>
                </a:cubicBezTo>
                <a:cubicBezTo>
                  <a:pt x="6773186" y="1484326"/>
                  <a:pt x="6714877" y="1495981"/>
                  <a:pt x="6731027" y="1503602"/>
                </a:cubicBezTo>
                <a:cubicBezTo>
                  <a:pt x="6804583" y="1538124"/>
                  <a:pt x="6672268" y="1621067"/>
                  <a:pt x="6759282" y="1621067"/>
                </a:cubicBezTo>
                <a:cubicBezTo>
                  <a:pt x="6905053" y="1621514"/>
                  <a:pt x="6982647" y="1768566"/>
                  <a:pt x="7123035" y="1772603"/>
                </a:cubicBezTo>
                <a:cubicBezTo>
                  <a:pt x="7145459" y="1773049"/>
                  <a:pt x="7156224" y="1799053"/>
                  <a:pt x="7155777" y="1821919"/>
                </a:cubicBezTo>
                <a:cubicBezTo>
                  <a:pt x="7155777" y="1849268"/>
                  <a:pt x="7135144" y="1854199"/>
                  <a:pt x="7112270" y="1856890"/>
                </a:cubicBezTo>
                <a:cubicBezTo>
                  <a:pt x="7077284" y="1860923"/>
                  <a:pt x="7040954" y="1821919"/>
                  <a:pt x="6994755" y="1874821"/>
                </a:cubicBezTo>
                <a:cubicBezTo>
                  <a:pt x="7077735" y="1905755"/>
                  <a:pt x="7160709" y="1936693"/>
                  <a:pt x="7159364" y="2042948"/>
                </a:cubicBezTo>
                <a:cubicBezTo>
                  <a:pt x="7158916" y="2071638"/>
                  <a:pt x="7193452" y="2082399"/>
                  <a:pt x="7219467" y="2089573"/>
                </a:cubicBezTo>
                <a:cubicBezTo>
                  <a:pt x="7262526" y="2101231"/>
                  <a:pt x="7298853" y="2121854"/>
                  <a:pt x="7322179" y="2161756"/>
                </a:cubicBezTo>
                <a:cubicBezTo>
                  <a:pt x="7321730" y="2169378"/>
                  <a:pt x="7321281" y="2177446"/>
                  <a:pt x="7323974" y="2183724"/>
                </a:cubicBezTo>
                <a:cubicBezTo>
                  <a:pt x="7316349" y="2280115"/>
                  <a:pt x="7253555" y="2277424"/>
                  <a:pt x="7184034" y="2261285"/>
                </a:cubicBezTo>
                <a:cubicBezTo>
                  <a:pt x="7101058" y="2241558"/>
                  <a:pt x="7018978" y="2205691"/>
                  <a:pt x="6931516" y="2240212"/>
                </a:cubicBezTo>
                <a:cubicBezTo>
                  <a:pt x="7054861" y="2286391"/>
                  <a:pt x="7188967" y="2289976"/>
                  <a:pt x="7304686" y="2355883"/>
                </a:cubicBezTo>
                <a:cubicBezTo>
                  <a:pt x="6881280" y="2367989"/>
                  <a:pt x="6507211" y="2159959"/>
                  <a:pt x="6096813" y="2080160"/>
                </a:cubicBezTo>
                <a:cubicBezTo>
                  <a:pt x="6110718" y="2133508"/>
                  <a:pt x="6143907" y="2144268"/>
                  <a:pt x="6173959" y="2152340"/>
                </a:cubicBezTo>
                <a:cubicBezTo>
                  <a:pt x="6325561" y="2192691"/>
                  <a:pt x="6458320" y="2272943"/>
                  <a:pt x="6596469" y="2342432"/>
                </a:cubicBezTo>
                <a:cubicBezTo>
                  <a:pt x="6653429" y="2371125"/>
                  <a:pt x="6694695" y="2399820"/>
                  <a:pt x="6716224" y="2461690"/>
                </a:cubicBezTo>
                <a:cubicBezTo>
                  <a:pt x="6735511" y="2517732"/>
                  <a:pt x="6772739" y="2543736"/>
                  <a:pt x="6841810" y="2527594"/>
                </a:cubicBezTo>
                <a:cubicBezTo>
                  <a:pt x="6897875" y="2514144"/>
                  <a:pt x="6959322" y="2521317"/>
                  <a:pt x="7018080" y="2526249"/>
                </a:cubicBezTo>
                <a:cubicBezTo>
                  <a:pt x="7085808" y="2531629"/>
                  <a:pt x="7161607" y="2594845"/>
                  <a:pt x="7143217" y="2627573"/>
                </a:cubicBezTo>
                <a:cubicBezTo>
                  <a:pt x="7111823" y="2683166"/>
                  <a:pt x="7059345" y="2655370"/>
                  <a:pt x="7012697" y="2649094"/>
                </a:cubicBezTo>
                <a:cubicBezTo>
                  <a:pt x="6959771" y="2641473"/>
                  <a:pt x="6861547" y="2625779"/>
                  <a:pt x="6859752" y="2632505"/>
                </a:cubicBezTo>
                <a:cubicBezTo>
                  <a:pt x="6825212" y="2771936"/>
                  <a:pt x="6582114" y="2650439"/>
                  <a:pt x="6529636" y="2637883"/>
                </a:cubicBezTo>
                <a:cubicBezTo>
                  <a:pt x="6464154" y="2622192"/>
                  <a:pt x="6402705" y="2650887"/>
                  <a:pt x="6340360" y="2657610"/>
                </a:cubicBezTo>
                <a:cubicBezTo>
                  <a:pt x="6284743" y="2663887"/>
                  <a:pt x="5970330" y="2683166"/>
                  <a:pt x="5905294" y="2623984"/>
                </a:cubicBezTo>
                <a:cubicBezTo>
                  <a:pt x="5896322" y="2670163"/>
                  <a:pt x="5915159" y="2688993"/>
                  <a:pt x="5930860" y="2710066"/>
                </a:cubicBezTo>
                <a:cubicBezTo>
                  <a:pt x="5952838" y="2740102"/>
                  <a:pt x="5956426" y="2761175"/>
                  <a:pt x="5914710" y="2784935"/>
                </a:cubicBezTo>
                <a:cubicBezTo>
                  <a:pt x="5795853" y="2853086"/>
                  <a:pt x="5797649" y="2855325"/>
                  <a:pt x="5908433" y="2947683"/>
                </a:cubicBezTo>
                <a:cubicBezTo>
                  <a:pt x="5913818" y="2951715"/>
                  <a:pt x="5911572" y="2965167"/>
                  <a:pt x="5912470" y="2974134"/>
                </a:cubicBezTo>
                <a:cubicBezTo>
                  <a:pt x="5883316" y="2988480"/>
                  <a:pt x="5849228" y="2952613"/>
                  <a:pt x="5815141" y="2991171"/>
                </a:cubicBezTo>
                <a:cubicBezTo>
                  <a:pt x="5963601" y="3160638"/>
                  <a:pt x="6190105" y="3202332"/>
                  <a:pt x="6395082" y="3329661"/>
                </a:cubicBezTo>
                <a:cubicBezTo>
                  <a:pt x="6229127" y="3371803"/>
                  <a:pt x="6129555" y="3224751"/>
                  <a:pt x="6007557" y="3243581"/>
                </a:cubicBezTo>
                <a:cubicBezTo>
                  <a:pt x="5946560" y="3289760"/>
                  <a:pt x="6127760" y="3363734"/>
                  <a:pt x="5955079" y="3385704"/>
                </a:cubicBezTo>
                <a:cubicBezTo>
                  <a:pt x="6029985" y="3426052"/>
                  <a:pt x="6085601" y="3465503"/>
                  <a:pt x="6137180" y="3512133"/>
                </a:cubicBezTo>
                <a:cubicBezTo>
                  <a:pt x="6229127" y="3595522"/>
                  <a:pt x="6247069" y="3650219"/>
                  <a:pt x="6204457" y="3762302"/>
                </a:cubicBezTo>
                <a:cubicBezTo>
                  <a:pt x="6176648" y="3835828"/>
                  <a:pt x="6135833" y="3903528"/>
                  <a:pt x="6171716" y="3990952"/>
                </a:cubicBezTo>
                <a:cubicBezTo>
                  <a:pt x="6196832" y="4051028"/>
                  <a:pt x="6186964" y="4090479"/>
                  <a:pt x="6093674" y="4063580"/>
                </a:cubicBezTo>
                <a:cubicBezTo>
                  <a:pt x="5993205" y="4034885"/>
                  <a:pt x="5955530" y="4088685"/>
                  <a:pt x="5980645" y="4194045"/>
                </a:cubicBezTo>
                <a:cubicBezTo>
                  <a:pt x="5996791" y="4261744"/>
                  <a:pt x="5979747" y="4282366"/>
                  <a:pt x="5910676" y="4274743"/>
                </a:cubicBezTo>
                <a:cubicBezTo>
                  <a:pt x="5834426" y="4266226"/>
                  <a:pt x="5761765" y="4221841"/>
                  <a:pt x="5667577" y="4243362"/>
                </a:cubicBezTo>
                <a:cubicBezTo>
                  <a:pt x="5742928" y="4366207"/>
                  <a:pt x="5903948" y="4331236"/>
                  <a:pt x="5991859" y="4448252"/>
                </a:cubicBezTo>
                <a:cubicBezTo>
                  <a:pt x="5886904" y="4448697"/>
                  <a:pt x="5806617" y="4448252"/>
                  <a:pt x="5729024" y="4422695"/>
                </a:cubicBezTo>
                <a:cubicBezTo>
                  <a:pt x="5696728" y="4412381"/>
                  <a:pt x="5661295" y="4401625"/>
                  <a:pt x="5643357" y="4437041"/>
                </a:cubicBezTo>
                <a:cubicBezTo>
                  <a:pt x="5622274" y="4479633"/>
                  <a:pt x="5665781" y="4495772"/>
                  <a:pt x="5692243" y="4503395"/>
                </a:cubicBezTo>
                <a:cubicBezTo>
                  <a:pt x="5766702" y="4524914"/>
                  <a:pt x="5823661" y="4576025"/>
                  <a:pt x="5885111" y="4615926"/>
                </a:cubicBezTo>
                <a:cubicBezTo>
                  <a:pt x="6020115" y="4703353"/>
                  <a:pt x="6168129" y="4776430"/>
                  <a:pt x="6282503" y="4920793"/>
                </a:cubicBezTo>
                <a:cubicBezTo>
                  <a:pt x="6138526" y="4884029"/>
                  <a:pt x="6031329" y="4798399"/>
                  <a:pt x="5897668" y="4780915"/>
                </a:cubicBezTo>
                <a:cubicBezTo>
                  <a:pt x="6013387" y="4912275"/>
                  <a:pt x="6162296" y="4998804"/>
                  <a:pt x="6303132" y="5094297"/>
                </a:cubicBezTo>
                <a:cubicBezTo>
                  <a:pt x="6343501" y="5121199"/>
                  <a:pt x="6384317" y="5139580"/>
                  <a:pt x="6393287" y="5198310"/>
                </a:cubicBezTo>
                <a:cubicBezTo>
                  <a:pt x="6410780" y="5312186"/>
                  <a:pt x="6463257" y="5406336"/>
                  <a:pt x="6575386" y="5456548"/>
                </a:cubicBezTo>
                <a:cubicBezTo>
                  <a:pt x="6576284" y="5457000"/>
                  <a:pt x="6570007" y="5474037"/>
                  <a:pt x="6566415" y="5485690"/>
                </a:cubicBezTo>
                <a:cubicBezTo>
                  <a:pt x="6497793" y="5489279"/>
                  <a:pt x="6443521" y="5422027"/>
                  <a:pt x="6356059" y="5443995"/>
                </a:cubicBezTo>
                <a:cubicBezTo>
                  <a:pt x="6439934" y="5535454"/>
                  <a:pt x="6509903" y="5617502"/>
                  <a:pt x="6628762" y="5660990"/>
                </a:cubicBezTo>
                <a:cubicBezTo>
                  <a:pt x="6723848" y="5695511"/>
                  <a:pt x="6841363" y="5715686"/>
                  <a:pt x="6910436" y="5827767"/>
                </a:cubicBezTo>
                <a:cubicBezTo>
                  <a:pt x="6830149" y="5849739"/>
                  <a:pt x="6770494" y="5821942"/>
                  <a:pt x="6710393" y="5802214"/>
                </a:cubicBezTo>
                <a:cubicBezTo>
                  <a:pt x="6618446" y="5771728"/>
                  <a:pt x="6527397" y="5737208"/>
                  <a:pt x="6435448" y="5706719"/>
                </a:cubicBezTo>
                <a:cubicBezTo>
                  <a:pt x="6400463" y="5695062"/>
                  <a:pt x="6362338" y="5686991"/>
                  <a:pt x="6339913" y="5742586"/>
                </a:cubicBezTo>
                <a:cubicBezTo>
                  <a:pt x="6456978" y="5754244"/>
                  <a:pt x="6526948" y="5829564"/>
                  <a:pt x="6600503" y="5900398"/>
                </a:cubicBezTo>
                <a:cubicBezTo>
                  <a:pt x="6641770" y="5940299"/>
                  <a:pt x="6675410" y="5993652"/>
                  <a:pt x="6749863" y="5973478"/>
                </a:cubicBezTo>
                <a:cubicBezTo>
                  <a:pt x="6788885" y="5962718"/>
                  <a:pt x="6813554" y="5992754"/>
                  <a:pt x="6809515" y="6029519"/>
                </a:cubicBezTo>
                <a:cubicBezTo>
                  <a:pt x="6794715" y="6159089"/>
                  <a:pt x="6885766" y="6204369"/>
                  <a:pt x="6979954" y="6229474"/>
                </a:cubicBezTo>
                <a:cubicBezTo>
                  <a:pt x="7158469" y="6276549"/>
                  <a:pt x="7306929" y="6387287"/>
                  <a:pt x="7480509" y="6447812"/>
                </a:cubicBezTo>
                <a:cubicBezTo>
                  <a:pt x="7649154" y="6506545"/>
                  <a:pt x="7779672" y="6645975"/>
                  <a:pt x="7948764" y="6719056"/>
                </a:cubicBezTo>
                <a:cubicBezTo>
                  <a:pt x="8040603" y="6758733"/>
                  <a:pt x="8129409" y="6806985"/>
                  <a:pt x="8221244" y="6848868"/>
                </a:cubicBezTo>
                <a:lnTo>
                  <a:pt x="8242921"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endParaRPr lang="en-US" dirty="0">
              <a:solidFill>
                <a:schemeClr val="tx1"/>
              </a:solidFill>
            </a:endParaRPr>
          </a:p>
        </p:txBody>
      </p:sp>
      <p:sp>
        <p:nvSpPr>
          <p:cNvPr id="2" name="Title 1">
            <a:extLst>
              <a:ext uri="{FF2B5EF4-FFF2-40B4-BE49-F238E27FC236}">
                <a16:creationId xmlns:a16="http://schemas.microsoft.com/office/drawing/2014/main" id="{19BB9232-EC27-CE0B-EC50-25E5D7A53074}"/>
              </a:ext>
            </a:extLst>
          </p:cNvPr>
          <p:cNvSpPr>
            <a:spLocks noGrp="1"/>
          </p:cNvSpPr>
          <p:nvPr>
            <p:ph type="title"/>
          </p:nvPr>
        </p:nvSpPr>
        <p:spPr>
          <a:xfrm>
            <a:off x="838200" y="365125"/>
            <a:ext cx="6398342" cy="994548"/>
          </a:xfrm>
        </p:spPr>
        <p:txBody>
          <a:bodyPr>
            <a:normAutofit/>
          </a:bodyPr>
          <a:lstStyle/>
          <a:p>
            <a:r>
              <a:rPr lang="en-US" dirty="0"/>
              <a:t>We are a UNESCO school!</a:t>
            </a:r>
          </a:p>
        </p:txBody>
      </p:sp>
      <p:sp>
        <p:nvSpPr>
          <p:cNvPr id="3" name="Content Placeholder 2">
            <a:extLst>
              <a:ext uri="{FF2B5EF4-FFF2-40B4-BE49-F238E27FC236}">
                <a16:creationId xmlns:a16="http://schemas.microsoft.com/office/drawing/2014/main" id="{328DAC57-880C-8F17-2D00-58251E429E45}"/>
              </a:ext>
            </a:extLst>
          </p:cNvPr>
          <p:cNvSpPr>
            <a:spLocks noGrp="1"/>
          </p:cNvSpPr>
          <p:nvPr>
            <p:ph idx="1"/>
          </p:nvPr>
        </p:nvSpPr>
        <p:spPr>
          <a:xfrm>
            <a:off x="838201" y="1359673"/>
            <a:ext cx="6054212" cy="4817289"/>
          </a:xfrm>
        </p:spPr>
        <p:txBody>
          <a:bodyPr>
            <a:normAutofit/>
          </a:bodyPr>
          <a:lstStyle/>
          <a:p>
            <a:r>
              <a:rPr lang="en-US" sz="1600" dirty="0"/>
              <a:t>Coll</a:t>
            </a:r>
            <a:r>
              <a:rPr lang="fr-CA" sz="1600" dirty="0" err="1"/>
              <a:t>ège</a:t>
            </a:r>
            <a:r>
              <a:rPr lang="fr-CA" sz="1600" dirty="0"/>
              <a:t> Pierre-Elliott-Trudeau has been a </a:t>
            </a:r>
            <a:r>
              <a:rPr lang="fr-CA" sz="1600" dirty="0" err="1"/>
              <a:t>proud</a:t>
            </a:r>
            <a:r>
              <a:rPr lang="fr-CA" sz="1600" dirty="0"/>
              <a:t> UNESCO </a:t>
            </a:r>
            <a:r>
              <a:rPr lang="fr-CA" sz="1600" dirty="0" err="1"/>
              <a:t>school</a:t>
            </a:r>
            <a:r>
              <a:rPr lang="fr-CA" sz="1600" dirty="0"/>
              <a:t> </a:t>
            </a:r>
            <a:r>
              <a:rPr lang="fr-CA" sz="1600" dirty="0" err="1"/>
              <a:t>since</a:t>
            </a:r>
            <a:r>
              <a:rPr lang="fr-CA" sz="1600" dirty="0"/>
              <a:t> 2005.</a:t>
            </a:r>
          </a:p>
          <a:p>
            <a:r>
              <a:rPr lang="fr-CA" sz="1600" dirty="0" err="1"/>
              <a:t>We</a:t>
            </a:r>
            <a:r>
              <a:rPr lang="fr-CA" sz="1600" dirty="0"/>
              <a:t> are </a:t>
            </a:r>
            <a:r>
              <a:rPr lang="fr-CA" sz="1600" dirty="0" err="1"/>
              <a:t>comprised</a:t>
            </a:r>
            <a:r>
              <a:rPr lang="fr-CA" sz="1600" dirty="0"/>
              <a:t> of 11,700 </a:t>
            </a:r>
            <a:r>
              <a:rPr lang="fr-CA" sz="1600" dirty="0" err="1"/>
              <a:t>educational</a:t>
            </a:r>
            <a:r>
              <a:rPr lang="fr-CA" sz="1600" dirty="0"/>
              <a:t> institutions in 182 countries </a:t>
            </a:r>
            <a:r>
              <a:rPr lang="fr-CA" sz="1600" dirty="0" err="1"/>
              <a:t>that</a:t>
            </a:r>
            <a:r>
              <a:rPr lang="fr-CA" sz="1600" dirty="0"/>
              <a:t> support the UNESCO Associated </a:t>
            </a:r>
            <a:r>
              <a:rPr lang="fr-CA" sz="1600" dirty="0" err="1"/>
              <a:t>Schools</a:t>
            </a:r>
            <a:r>
              <a:rPr lang="fr-CA" sz="1600" dirty="0"/>
              <a:t> Project Network (</a:t>
            </a:r>
            <a:r>
              <a:rPr lang="fr-CA" sz="1600" dirty="0" err="1"/>
              <a:t>ASPnew</a:t>
            </a:r>
            <a:r>
              <a:rPr lang="fr-CA" sz="1600" dirty="0"/>
              <a:t>).</a:t>
            </a:r>
          </a:p>
          <a:p>
            <a:r>
              <a:rPr lang="fr-CA" sz="1600" dirty="0"/>
              <a:t>As a </a:t>
            </a:r>
            <a:r>
              <a:rPr lang="fr-CA" sz="1600" dirty="0" err="1"/>
              <a:t>member</a:t>
            </a:r>
            <a:r>
              <a:rPr lang="fr-CA" sz="1600" dirty="0"/>
              <a:t> of </a:t>
            </a:r>
            <a:r>
              <a:rPr lang="fr-CA" sz="1600" dirty="0" err="1"/>
              <a:t>ASPnew</a:t>
            </a:r>
            <a:r>
              <a:rPr lang="fr-CA" sz="1600" dirty="0"/>
              <a:t>, </a:t>
            </a:r>
            <a:r>
              <a:rPr lang="fr-CA" sz="1600" dirty="0" err="1"/>
              <a:t>we</a:t>
            </a:r>
            <a:r>
              <a:rPr lang="fr-CA" sz="1600" dirty="0"/>
              <a:t> are </a:t>
            </a:r>
            <a:r>
              <a:rPr lang="fr-CA" sz="1600" dirty="0" err="1"/>
              <a:t>committed</a:t>
            </a:r>
            <a:r>
              <a:rPr lang="fr-CA" sz="1600" dirty="0"/>
              <a:t> to </a:t>
            </a:r>
            <a:r>
              <a:rPr lang="fr-CA" sz="1600" dirty="0" err="1"/>
              <a:t>supporting</a:t>
            </a:r>
            <a:r>
              <a:rPr lang="fr-CA" sz="1600" dirty="0"/>
              <a:t> </a:t>
            </a:r>
            <a:r>
              <a:rPr lang="fr-CA" sz="1600" dirty="0" err="1"/>
              <a:t>UNESCO’s</a:t>
            </a:r>
            <a:r>
              <a:rPr lang="fr-CA" sz="1600" dirty="0"/>
              <a:t> mission and to </a:t>
            </a:r>
            <a:r>
              <a:rPr lang="fr-CA" sz="1600" dirty="0" err="1"/>
              <a:t>incorporating</a:t>
            </a:r>
            <a:r>
              <a:rPr lang="fr-CA" sz="1600" dirty="0"/>
              <a:t> </a:t>
            </a:r>
            <a:r>
              <a:rPr lang="fr-CA" sz="1600" dirty="0" err="1"/>
              <a:t>its</a:t>
            </a:r>
            <a:r>
              <a:rPr lang="fr-CA" sz="1600" dirty="0"/>
              <a:t> global goals </a:t>
            </a:r>
            <a:r>
              <a:rPr lang="fr-CA" sz="1600" dirty="0" err="1"/>
              <a:t>into</a:t>
            </a:r>
            <a:r>
              <a:rPr lang="fr-CA" sz="1600" dirty="0"/>
              <a:t> </a:t>
            </a:r>
            <a:r>
              <a:rPr lang="fr-CA" sz="1600" dirty="0" err="1"/>
              <a:t>teaching</a:t>
            </a:r>
            <a:r>
              <a:rPr lang="fr-CA" sz="1600" dirty="0"/>
              <a:t>, </a:t>
            </a:r>
            <a:r>
              <a:rPr lang="fr-CA" sz="1600" dirty="0" err="1"/>
              <a:t>learning</a:t>
            </a:r>
            <a:r>
              <a:rPr lang="fr-CA" sz="1600" dirty="0"/>
              <a:t> and action.</a:t>
            </a:r>
          </a:p>
          <a:p>
            <a:r>
              <a:rPr lang="fr-CA" sz="1600" dirty="0"/>
              <a:t>Four </a:t>
            </a:r>
            <a:r>
              <a:rPr lang="fr-CA" sz="1600" dirty="0" err="1"/>
              <a:t>pillars</a:t>
            </a:r>
            <a:r>
              <a:rPr lang="fr-CA" sz="1600" dirty="0"/>
              <a:t> to UNESCO are:</a:t>
            </a:r>
          </a:p>
          <a:p>
            <a:pPr lvl="1"/>
            <a:r>
              <a:rPr lang="fr-CA" sz="1600" dirty="0">
                <a:solidFill>
                  <a:srgbClr val="C00000"/>
                </a:solidFill>
              </a:rPr>
              <a:t>Learning to know </a:t>
            </a:r>
            <a:r>
              <a:rPr lang="fr-CA" sz="1600" dirty="0"/>
              <a:t>– </a:t>
            </a:r>
            <a:r>
              <a:rPr lang="fr-CA" sz="1600" dirty="0" err="1"/>
              <a:t>develop</a:t>
            </a:r>
            <a:r>
              <a:rPr lang="fr-CA" sz="1600" dirty="0"/>
              <a:t> </a:t>
            </a:r>
            <a:r>
              <a:rPr lang="fr-CA" sz="1600" dirty="0" err="1"/>
              <a:t>ideas</a:t>
            </a:r>
            <a:r>
              <a:rPr lang="fr-CA" sz="1600" dirty="0"/>
              <a:t> to </a:t>
            </a:r>
            <a:r>
              <a:rPr lang="fr-CA" sz="1600" dirty="0" err="1"/>
              <a:t>adapt</a:t>
            </a:r>
            <a:r>
              <a:rPr lang="fr-CA" sz="1600" dirty="0"/>
              <a:t>, </a:t>
            </a:r>
            <a:r>
              <a:rPr lang="fr-CA" sz="1600" dirty="0" err="1"/>
              <a:t>create</a:t>
            </a:r>
            <a:r>
              <a:rPr lang="fr-CA" sz="1600" dirty="0"/>
              <a:t> new designs for change and </a:t>
            </a:r>
            <a:r>
              <a:rPr lang="fr-CA" sz="1600" dirty="0" err="1"/>
              <a:t>understand</a:t>
            </a:r>
            <a:r>
              <a:rPr lang="fr-CA" sz="1600" dirty="0"/>
              <a:t> how to </a:t>
            </a:r>
            <a:r>
              <a:rPr lang="fr-CA" sz="1600" dirty="0" err="1"/>
              <a:t>leverage</a:t>
            </a:r>
            <a:r>
              <a:rPr lang="fr-CA" sz="1600" dirty="0"/>
              <a:t> change.</a:t>
            </a:r>
          </a:p>
          <a:p>
            <a:pPr lvl="1"/>
            <a:r>
              <a:rPr lang="fr-CA" sz="1600" dirty="0">
                <a:solidFill>
                  <a:srgbClr val="C00000"/>
                </a:solidFill>
              </a:rPr>
              <a:t>Learning to do </a:t>
            </a:r>
            <a:r>
              <a:rPr lang="fr-CA" sz="1600" dirty="0"/>
              <a:t>– plan an action, </a:t>
            </a:r>
            <a:r>
              <a:rPr lang="fr-CA" sz="1600" dirty="0" err="1"/>
              <a:t>organize</a:t>
            </a:r>
            <a:r>
              <a:rPr lang="fr-CA" sz="1600" dirty="0"/>
              <a:t> </a:t>
            </a:r>
            <a:r>
              <a:rPr lang="fr-CA" sz="1600" dirty="0" err="1"/>
              <a:t>tasks</a:t>
            </a:r>
            <a:r>
              <a:rPr lang="fr-CA" sz="1600" dirty="0"/>
              <a:t> and put a plan </a:t>
            </a:r>
            <a:r>
              <a:rPr lang="fr-CA" sz="1600" dirty="0" err="1"/>
              <a:t>into</a:t>
            </a:r>
            <a:r>
              <a:rPr lang="fr-CA" sz="1600" dirty="0"/>
              <a:t> action.  </a:t>
            </a:r>
          </a:p>
          <a:p>
            <a:pPr lvl="1"/>
            <a:r>
              <a:rPr lang="fr-CA" sz="1600" dirty="0">
                <a:solidFill>
                  <a:srgbClr val="C00000"/>
                </a:solidFill>
              </a:rPr>
              <a:t>Learning to </a:t>
            </a:r>
            <a:r>
              <a:rPr lang="fr-CA" sz="1600" dirty="0" err="1">
                <a:solidFill>
                  <a:srgbClr val="C00000"/>
                </a:solidFill>
              </a:rPr>
              <a:t>be</a:t>
            </a:r>
            <a:r>
              <a:rPr lang="fr-CA" sz="1600" dirty="0"/>
              <a:t> – </a:t>
            </a:r>
            <a:r>
              <a:rPr lang="fr-CA" sz="1600" dirty="0" err="1"/>
              <a:t>appreciate</a:t>
            </a:r>
            <a:r>
              <a:rPr lang="fr-CA" sz="1600" dirty="0"/>
              <a:t> the </a:t>
            </a:r>
            <a:r>
              <a:rPr lang="fr-CA" sz="1600" dirty="0" err="1"/>
              <a:t>natural</a:t>
            </a:r>
            <a:r>
              <a:rPr lang="fr-CA" sz="1600" dirty="0"/>
              <a:t> world, </a:t>
            </a:r>
            <a:r>
              <a:rPr lang="fr-CA" sz="1600" dirty="0" err="1"/>
              <a:t>contribute</a:t>
            </a:r>
            <a:r>
              <a:rPr lang="fr-CA" sz="1600" dirty="0"/>
              <a:t> to </a:t>
            </a:r>
            <a:r>
              <a:rPr lang="fr-CA" sz="1600" dirty="0" err="1"/>
              <a:t>its</a:t>
            </a:r>
            <a:r>
              <a:rPr lang="fr-CA" sz="1600" dirty="0"/>
              <a:t> </a:t>
            </a:r>
            <a:r>
              <a:rPr lang="fr-CA" sz="1600" dirty="0" err="1"/>
              <a:t>well-being</a:t>
            </a:r>
            <a:r>
              <a:rPr lang="fr-CA" sz="1600" dirty="0"/>
              <a:t> and </a:t>
            </a:r>
            <a:r>
              <a:rPr lang="fr-CA" sz="1600" dirty="0" err="1"/>
              <a:t>protect</a:t>
            </a:r>
            <a:r>
              <a:rPr lang="fr-CA" sz="1600" dirty="0"/>
              <a:t> </a:t>
            </a:r>
            <a:r>
              <a:rPr lang="fr-CA" sz="1600" dirty="0" err="1"/>
              <a:t>its</a:t>
            </a:r>
            <a:r>
              <a:rPr lang="fr-CA" sz="1600" dirty="0"/>
              <a:t> </a:t>
            </a:r>
            <a:r>
              <a:rPr lang="fr-CA" sz="1600" dirty="0" err="1"/>
              <a:t>inhabitants</a:t>
            </a:r>
            <a:r>
              <a:rPr lang="fr-CA" sz="1600" dirty="0"/>
              <a:t>.</a:t>
            </a:r>
          </a:p>
          <a:p>
            <a:pPr lvl="1"/>
            <a:r>
              <a:rPr lang="fr-CA" sz="1600" dirty="0">
                <a:solidFill>
                  <a:srgbClr val="C00000"/>
                </a:solidFill>
              </a:rPr>
              <a:t>Learning to live </a:t>
            </a:r>
            <a:r>
              <a:rPr lang="fr-CA" sz="1600" dirty="0" err="1">
                <a:solidFill>
                  <a:srgbClr val="C00000"/>
                </a:solidFill>
              </a:rPr>
              <a:t>together</a:t>
            </a:r>
            <a:r>
              <a:rPr lang="fr-CA" sz="1600" dirty="0">
                <a:solidFill>
                  <a:srgbClr val="C00000"/>
                </a:solidFill>
              </a:rPr>
              <a:t> </a:t>
            </a:r>
            <a:r>
              <a:rPr lang="fr-CA" sz="1600" dirty="0"/>
              <a:t>– engage in dialogue, respect </a:t>
            </a:r>
            <a:r>
              <a:rPr lang="fr-CA" sz="1600" dirty="0" err="1"/>
              <a:t>others</a:t>
            </a:r>
            <a:r>
              <a:rPr lang="fr-CA" sz="1600" dirty="0"/>
              <a:t> and </a:t>
            </a:r>
            <a:r>
              <a:rPr lang="fr-CA" sz="1600" dirty="0" err="1"/>
              <a:t>resolve</a:t>
            </a:r>
            <a:r>
              <a:rPr lang="fr-CA" sz="1600" dirty="0"/>
              <a:t> </a:t>
            </a:r>
            <a:r>
              <a:rPr lang="fr-CA" sz="1600" dirty="0" err="1"/>
              <a:t>differences</a:t>
            </a:r>
            <a:r>
              <a:rPr lang="fr-CA" sz="1600" dirty="0"/>
              <a:t> </a:t>
            </a:r>
            <a:r>
              <a:rPr lang="fr-CA" sz="1600" dirty="0" err="1"/>
              <a:t>peacefully</a:t>
            </a:r>
            <a:r>
              <a:rPr lang="fr-CA" sz="1600" dirty="0"/>
              <a:t>.</a:t>
            </a:r>
          </a:p>
          <a:p>
            <a:pPr lvl="1"/>
            <a:endParaRPr lang="fr-CA" sz="1600" dirty="0"/>
          </a:p>
          <a:p>
            <a:endParaRPr lang="en-US" sz="1300" dirty="0"/>
          </a:p>
        </p:txBody>
      </p:sp>
      <p:pic>
        <p:nvPicPr>
          <p:cNvPr id="4" name="Picture 3" descr="A logo of a dog&#10;&#10;Description automatically generated">
            <a:extLst>
              <a:ext uri="{FF2B5EF4-FFF2-40B4-BE49-F238E27FC236}">
                <a16:creationId xmlns:a16="http://schemas.microsoft.com/office/drawing/2014/main" id="{1D1E64EC-B3B3-4EDD-5F7D-C04A48C7A4CD}"/>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bwMode="auto">
          <a:xfrm>
            <a:off x="8113119" y="0"/>
            <a:ext cx="2855127" cy="2855127"/>
          </a:xfrm>
          <a:prstGeom prst="rect">
            <a:avLst/>
          </a:prstGeom>
          <a:noFill/>
        </p:spPr>
      </p:pic>
      <p:pic>
        <p:nvPicPr>
          <p:cNvPr id="5" name="Picture 4" descr="A group of people standing in front of a stone wall&#10;&#10;Description automatically generated">
            <a:extLst>
              <a:ext uri="{FF2B5EF4-FFF2-40B4-BE49-F238E27FC236}">
                <a16:creationId xmlns:a16="http://schemas.microsoft.com/office/drawing/2014/main" id="{CE5EA692-C238-10AE-4B09-22619F9205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7842370" y="3349560"/>
            <a:ext cx="3796781" cy="2847587"/>
          </a:xfrm>
          <a:prstGeom prst="rect">
            <a:avLst/>
          </a:prstGeom>
          <a:noFill/>
        </p:spPr>
      </p:pic>
    </p:spTree>
    <p:extLst>
      <p:ext uri="{BB962C8B-B14F-4D97-AF65-F5344CB8AC3E}">
        <p14:creationId xmlns:p14="http://schemas.microsoft.com/office/powerpoint/2010/main" val="3922705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7AAC3D99-F527-433D-86CB-3C19B86829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eiryo"/>
            </a:endParaRPr>
          </a:p>
        </p:txBody>
      </p:sp>
      <p:pic>
        <p:nvPicPr>
          <p:cNvPr id="5" name="Picture 4">
            <a:extLst>
              <a:ext uri="{FF2B5EF4-FFF2-40B4-BE49-F238E27FC236}">
                <a16:creationId xmlns:a16="http://schemas.microsoft.com/office/drawing/2014/main" id="{D8F8450D-70A4-5DDD-904F-BD93FD796015}"/>
              </a:ext>
            </a:extLst>
          </p:cNvPr>
          <p:cNvPicPr>
            <a:picLocks noChangeAspect="1"/>
          </p:cNvPicPr>
          <p:nvPr/>
        </p:nvPicPr>
        <p:blipFill>
          <a:blip r:embed="rId3"/>
          <a:srcRect r="-3" b="5005"/>
          <a:stretch/>
        </p:blipFill>
        <p:spPr>
          <a:xfrm>
            <a:off x="20" y="2857855"/>
            <a:ext cx="4211035" cy="4000145"/>
          </a:xfrm>
          <a:custGeom>
            <a:avLst/>
            <a:gdLst/>
            <a:ahLst/>
            <a:cxnLst/>
            <a:rect l="l" t="t" r="r" b="b"/>
            <a:pathLst>
              <a:path w="4211055" h="4000145">
                <a:moveTo>
                  <a:pt x="1165310" y="990"/>
                </a:moveTo>
                <a:cubicBezTo>
                  <a:pt x="1578456" y="12730"/>
                  <a:pt x="2002082" y="129252"/>
                  <a:pt x="2418078" y="367333"/>
                </a:cubicBezTo>
                <a:cubicBezTo>
                  <a:pt x="3626917" y="1059170"/>
                  <a:pt x="4390740" y="2547253"/>
                  <a:pt x="4174528" y="3871009"/>
                </a:cubicBezTo>
                <a:lnTo>
                  <a:pt x="4145661" y="4000145"/>
                </a:lnTo>
                <a:lnTo>
                  <a:pt x="0" y="4000145"/>
                </a:lnTo>
                <a:lnTo>
                  <a:pt x="0" y="251609"/>
                </a:lnTo>
                <a:lnTo>
                  <a:pt x="158783" y="182603"/>
                </a:lnTo>
                <a:cubicBezTo>
                  <a:pt x="479801" y="54981"/>
                  <a:pt x="818871" y="-8854"/>
                  <a:pt x="1165310" y="990"/>
                </a:cubicBezTo>
                <a:close/>
              </a:path>
            </a:pathLst>
          </a:custGeom>
        </p:spPr>
      </p:pic>
      <p:sp>
        <p:nvSpPr>
          <p:cNvPr id="30" name="Freeform: Shape 29">
            <a:extLst>
              <a:ext uri="{FF2B5EF4-FFF2-40B4-BE49-F238E27FC236}">
                <a16:creationId xmlns:a16="http://schemas.microsoft.com/office/drawing/2014/main" id="{B60AD925-C857-4641-888D-DD8B23E2FD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4" y="2646946"/>
            <a:ext cx="4611389" cy="4234957"/>
          </a:xfrm>
          <a:custGeom>
            <a:avLst/>
            <a:gdLst>
              <a:gd name="connsiteX0" fmla="*/ 1027223 w 4611389"/>
              <a:gd name="connsiteY0" fmla="*/ 1561 h 4349060"/>
              <a:gd name="connsiteX1" fmla="*/ 2494275 w 4611389"/>
              <a:gd name="connsiteY1" fmla="*/ 407320 h 4349060"/>
              <a:gd name="connsiteX2" fmla="*/ 4571779 w 4611389"/>
              <a:gd name="connsiteY2" fmla="*/ 4223172 h 4349060"/>
              <a:gd name="connsiteX3" fmla="*/ 4542246 w 4611389"/>
              <a:gd name="connsiteY3" fmla="*/ 4349060 h 4349060"/>
              <a:gd name="connsiteX4" fmla="*/ 0 w 4611389"/>
              <a:gd name="connsiteY4" fmla="*/ 4349060 h 4349060"/>
              <a:gd name="connsiteX5" fmla="*/ 0 w 4611389"/>
              <a:gd name="connsiteY5" fmla="*/ 145315 h 4349060"/>
              <a:gd name="connsiteX6" fmla="*/ 177713 w 4611389"/>
              <a:gd name="connsiteY6" fmla="*/ 92596 h 4349060"/>
              <a:gd name="connsiteX7" fmla="*/ 1027223 w 4611389"/>
              <a:gd name="connsiteY7" fmla="*/ 1561 h 434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11389" h="4349060">
                <a:moveTo>
                  <a:pt x="1027223" y="1561"/>
                </a:moveTo>
                <a:cubicBezTo>
                  <a:pt x="1510283" y="16927"/>
                  <a:pt x="2006320" y="146146"/>
                  <a:pt x="2494275" y="407320"/>
                </a:cubicBezTo>
                <a:cubicBezTo>
                  <a:pt x="3912216" y="1166261"/>
                  <a:pt x="4815410" y="2787044"/>
                  <a:pt x="4571779" y="4223172"/>
                </a:cubicBezTo>
                <a:lnTo>
                  <a:pt x="4542246" y="4349060"/>
                </a:lnTo>
                <a:lnTo>
                  <a:pt x="0" y="4349060"/>
                </a:lnTo>
                <a:lnTo>
                  <a:pt x="0" y="145315"/>
                </a:lnTo>
                <a:lnTo>
                  <a:pt x="177713" y="92596"/>
                </a:lnTo>
                <a:cubicBezTo>
                  <a:pt x="453211" y="23999"/>
                  <a:pt x="737889" y="-7642"/>
                  <a:pt x="1027223" y="1561"/>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32" name="Freeform: Shape 31">
            <a:extLst>
              <a:ext uri="{FF2B5EF4-FFF2-40B4-BE49-F238E27FC236}">
                <a16:creationId xmlns:a16="http://schemas.microsoft.com/office/drawing/2014/main" id="{3C9C3854-C672-47D2-8FD3-15A88F6CE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7910" y="-12717"/>
            <a:ext cx="4495812" cy="2866417"/>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34" name="Freeform: Shape 33">
            <a:extLst>
              <a:ext uri="{FF2B5EF4-FFF2-40B4-BE49-F238E27FC236}">
                <a16:creationId xmlns:a16="http://schemas.microsoft.com/office/drawing/2014/main" id="{5A5984C3-482F-4BE6-A94A-A4BC108D7D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969413">
            <a:off x="5578738" y="1299898"/>
            <a:ext cx="2299137" cy="2600447"/>
          </a:xfrm>
          <a:custGeom>
            <a:avLst/>
            <a:gdLst>
              <a:gd name="connsiteX0" fmla="*/ 1448892 w 2805016"/>
              <a:gd name="connsiteY0" fmla="*/ 1295 h 3049345"/>
              <a:gd name="connsiteX1" fmla="*/ 1762036 w 2805016"/>
              <a:gd name="connsiteY1" fmla="*/ 37054 h 3049345"/>
              <a:gd name="connsiteX2" fmla="*/ 2172496 w 2805016"/>
              <a:gd name="connsiteY2" fmla="*/ 276646 h 3049345"/>
              <a:gd name="connsiteX3" fmla="*/ 2494528 w 2805016"/>
              <a:gd name="connsiteY3" fmla="*/ 816190 h 3049345"/>
              <a:gd name="connsiteX4" fmla="*/ 2553622 w 2805016"/>
              <a:gd name="connsiteY4" fmla="*/ 932591 h 3049345"/>
              <a:gd name="connsiteX5" fmla="*/ 2789833 w 2805016"/>
              <a:gd name="connsiteY5" fmla="*/ 1841650 h 3049345"/>
              <a:gd name="connsiteX6" fmla="*/ 1939259 w 2805016"/>
              <a:gd name="connsiteY6" fmla="*/ 2818274 h 3049345"/>
              <a:gd name="connsiteX7" fmla="*/ 1752834 w 2805016"/>
              <a:gd name="connsiteY7" fmla="*/ 2904144 h 3049345"/>
              <a:gd name="connsiteX8" fmla="*/ 1191447 w 2805016"/>
              <a:gd name="connsiteY8" fmla="*/ 3038170 h 3049345"/>
              <a:gd name="connsiteX9" fmla="*/ 661126 w 2805016"/>
              <a:gd name="connsiteY9" fmla="*/ 2791872 h 3049345"/>
              <a:gd name="connsiteX10" fmla="*/ 256115 w 2805016"/>
              <a:gd name="connsiteY10" fmla="*/ 2313690 h 3049345"/>
              <a:gd name="connsiteX11" fmla="*/ 30620 w 2805016"/>
              <a:gd name="connsiteY11" fmla="*/ 1690804 h 3049345"/>
              <a:gd name="connsiteX12" fmla="*/ 29591 w 2805016"/>
              <a:gd name="connsiteY12" fmla="*/ 1037726 h 3049345"/>
              <a:gd name="connsiteX13" fmla="*/ 244525 w 2805016"/>
              <a:gd name="connsiteY13" fmla="*/ 519197 h 3049345"/>
              <a:gd name="connsiteX14" fmla="*/ 622356 w 2805016"/>
              <a:gd name="connsiteY14" fmla="*/ 183048 h 3049345"/>
              <a:gd name="connsiteX15" fmla="*/ 1448892 w 2805016"/>
              <a:gd name="connsiteY15" fmla="*/ 1295 h 304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05016" h="3049345">
                <a:moveTo>
                  <a:pt x="1448892" y="1295"/>
                </a:moveTo>
                <a:cubicBezTo>
                  <a:pt x="1551302" y="5038"/>
                  <a:pt x="1656071" y="16908"/>
                  <a:pt x="1762036" y="37054"/>
                </a:cubicBezTo>
                <a:cubicBezTo>
                  <a:pt x="1931145" y="69206"/>
                  <a:pt x="2057720" y="143119"/>
                  <a:pt x="2172496" y="276646"/>
                </a:cubicBezTo>
                <a:cubicBezTo>
                  <a:pt x="2292557" y="416316"/>
                  <a:pt x="2390672" y="610536"/>
                  <a:pt x="2494528" y="816190"/>
                </a:cubicBezTo>
                <a:cubicBezTo>
                  <a:pt x="2513659" y="854126"/>
                  <a:pt x="2533480" y="893328"/>
                  <a:pt x="2553622" y="932591"/>
                </a:cubicBezTo>
                <a:cubicBezTo>
                  <a:pt x="2733870" y="1284027"/>
                  <a:pt x="2847724" y="1537159"/>
                  <a:pt x="2789833" y="1841650"/>
                </a:cubicBezTo>
                <a:cubicBezTo>
                  <a:pt x="2701624" y="2305599"/>
                  <a:pt x="2447254" y="2597690"/>
                  <a:pt x="1939259" y="2818274"/>
                </a:cubicBezTo>
                <a:cubicBezTo>
                  <a:pt x="1872770" y="2847138"/>
                  <a:pt x="1811781" y="2876114"/>
                  <a:pt x="1752834" y="2904144"/>
                </a:cubicBezTo>
                <a:cubicBezTo>
                  <a:pt x="1508432" y="3020297"/>
                  <a:pt x="1382512" y="3074496"/>
                  <a:pt x="1191447" y="3038170"/>
                </a:cubicBezTo>
                <a:cubicBezTo>
                  <a:pt x="1001732" y="3002100"/>
                  <a:pt x="823313" y="2919199"/>
                  <a:pt x="661126" y="2791872"/>
                </a:cubicBezTo>
                <a:cubicBezTo>
                  <a:pt x="502474" y="2667286"/>
                  <a:pt x="366163" y="2506376"/>
                  <a:pt x="256115" y="2313690"/>
                </a:cubicBezTo>
                <a:cubicBezTo>
                  <a:pt x="147904" y="2124290"/>
                  <a:pt x="69906" y="1908939"/>
                  <a:pt x="30620" y="1690804"/>
                </a:cubicBezTo>
                <a:cubicBezTo>
                  <a:pt x="-9871" y="1466769"/>
                  <a:pt x="-10191" y="1246967"/>
                  <a:pt x="29591" y="1037726"/>
                </a:cubicBezTo>
                <a:cubicBezTo>
                  <a:pt x="67109" y="840400"/>
                  <a:pt x="139452" y="665977"/>
                  <a:pt x="244525" y="519197"/>
                </a:cubicBezTo>
                <a:cubicBezTo>
                  <a:pt x="343054" y="381648"/>
                  <a:pt x="470192" y="268558"/>
                  <a:pt x="622356" y="183048"/>
                </a:cubicBezTo>
                <a:cubicBezTo>
                  <a:pt x="855671" y="51991"/>
                  <a:pt x="1141662" y="-9932"/>
                  <a:pt x="1448892" y="1295"/>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9177822E-9039-8EFA-5EDF-0912DEB3A1C9}"/>
              </a:ext>
            </a:extLst>
          </p:cNvPr>
          <p:cNvSpPr>
            <a:spLocks noGrp="1"/>
          </p:cNvSpPr>
          <p:nvPr>
            <p:ph type="title"/>
          </p:nvPr>
        </p:nvSpPr>
        <p:spPr>
          <a:xfrm>
            <a:off x="4944979" y="3749689"/>
            <a:ext cx="6769184" cy="1573724"/>
          </a:xfrm>
        </p:spPr>
        <p:txBody>
          <a:bodyPr vert="horz" lIns="91440" tIns="45720" rIns="91440" bIns="45720" rtlCol="0" anchor="b">
            <a:normAutofit/>
          </a:bodyPr>
          <a:lstStyle/>
          <a:p>
            <a:r>
              <a:rPr lang="en-US" sz="4800" kern="1200">
                <a:solidFill>
                  <a:schemeClr val="tx1"/>
                </a:solidFill>
                <a:latin typeface="+mj-lt"/>
                <a:ea typeface="+mj-ea"/>
                <a:cs typeface="+mj-cs"/>
              </a:rPr>
              <a:t>CPET is a French Immersion milieu centre</a:t>
            </a:r>
          </a:p>
        </p:txBody>
      </p:sp>
      <p:sp>
        <p:nvSpPr>
          <p:cNvPr id="3" name="Content Placeholder 2">
            <a:extLst>
              <a:ext uri="{FF2B5EF4-FFF2-40B4-BE49-F238E27FC236}">
                <a16:creationId xmlns:a16="http://schemas.microsoft.com/office/drawing/2014/main" id="{98684DC4-6EF2-42C9-E092-B64A89D16071}"/>
              </a:ext>
            </a:extLst>
          </p:cNvPr>
          <p:cNvSpPr>
            <a:spLocks noGrp="1"/>
          </p:cNvSpPr>
          <p:nvPr>
            <p:ph idx="1"/>
          </p:nvPr>
        </p:nvSpPr>
        <p:spPr>
          <a:xfrm>
            <a:off x="4952590" y="5430380"/>
            <a:ext cx="6761573" cy="810081"/>
          </a:xfrm>
        </p:spPr>
        <p:txBody>
          <a:bodyPr vert="horz" lIns="91440" tIns="45720" rIns="91440" bIns="45720" rtlCol="0" anchor="t">
            <a:normAutofit/>
          </a:bodyPr>
          <a:lstStyle/>
          <a:p>
            <a:pPr marL="0" indent="0">
              <a:buNone/>
            </a:pPr>
            <a:r>
              <a:rPr lang="en-US" sz="2400" kern="1200">
                <a:solidFill>
                  <a:schemeClr val="tx1"/>
                </a:solidFill>
                <a:latin typeface="+mn-lt"/>
                <a:ea typeface="+mn-ea"/>
                <a:cs typeface="+mn-cs"/>
              </a:rPr>
              <a:t>All courses, other than English, Music and AP courses are taught in French.</a:t>
            </a:r>
          </a:p>
        </p:txBody>
      </p:sp>
      <p:pic>
        <p:nvPicPr>
          <p:cNvPr id="4" name="Picture Placeholder 1" descr="French Immersion | L.V. Rogers Secondary">
            <a:extLst>
              <a:ext uri="{FF2B5EF4-FFF2-40B4-BE49-F238E27FC236}">
                <a16:creationId xmlns:a16="http://schemas.microsoft.com/office/drawing/2014/main" id="{21F47588-5078-B509-D2A6-093F87760384}"/>
              </a:ext>
            </a:extLst>
          </p:cNvPr>
          <p:cNvPicPr>
            <a:picLocks noChangeAspect="1"/>
          </p:cNvPicPr>
          <p:nvPr/>
        </p:nvPicPr>
        <p:blipFill rotWithShape="1">
          <a:blip r:embed="rId4"/>
          <a:srcRect l="7869" r="5474" b="-1"/>
          <a:stretch/>
        </p:blipFill>
        <p:spPr>
          <a:xfrm>
            <a:off x="1620005" y="10"/>
            <a:ext cx="4077699" cy="2646937"/>
          </a:xfrm>
          <a:custGeom>
            <a:avLst/>
            <a:gdLst/>
            <a:ahLst/>
            <a:cxnLst/>
            <a:rect l="l" t="t" r="r" b="b"/>
            <a:pathLst>
              <a:path w="4077699" h="2646947">
                <a:moveTo>
                  <a:pt x="298869" y="0"/>
                </a:moveTo>
                <a:lnTo>
                  <a:pt x="3905710" y="0"/>
                </a:lnTo>
                <a:lnTo>
                  <a:pt x="3954920" y="126877"/>
                </a:lnTo>
                <a:cubicBezTo>
                  <a:pt x="4035479" y="365716"/>
                  <a:pt x="4077699" y="630123"/>
                  <a:pt x="4077699" y="908578"/>
                </a:cubicBezTo>
                <a:cubicBezTo>
                  <a:pt x="4077699" y="1130767"/>
                  <a:pt x="4012333" y="1309091"/>
                  <a:pt x="3865851" y="1486825"/>
                </a:cubicBezTo>
                <a:cubicBezTo>
                  <a:pt x="3712631" y="1672742"/>
                  <a:pt x="3482407" y="1843981"/>
                  <a:pt x="3238621" y="2025257"/>
                </a:cubicBezTo>
                <a:cubicBezTo>
                  <a:pt x="3193644" y="2058662"/>
                  <a:pt x="3147179" y="2093247"/>
                  <a:pt x="3100715" y="2128254"/>
                </a:cubicBezTo>
                <a:cubicBezTo>
                  <a:pt x="2684806" y="2441546"/>
                  <a:pt x="2381253" y="2646947"/>
                  <a:pt x="1967534" y="2646947"/>
                </a:cubicBezTo>
                <a:cubicBezTo>
                  <a:pt x="1337153" y="2646947"/>
                  <a:pt x="890707" y="2394813"/>
                  <a:pt x="474798" y="1803828"/>
                </a:cubicBezTo>
                <a:cubicBezTo>
                  <a:pt x="420372" y="1726474"/>
                  <a:pt x="367168" y="1656124"/>
                  <a:pt x="315716" y="1588134"/>
                </a:cubicBezTo>
                <a:cubicBezTo>
                  <a:pt x="102468" y="1306222"/>
                  <a:pt x="0" y="1159615"/>
                  <a:pt x="0" y="908578"/>
                </a:cubicBezTo>
                <a:cubicBezTo>
                  <a:pt x="0" y="659312"/>
                  <a:pt x="64228" y="413080"/>
                  <a:pt x="190760" y="176721"/>
                </a:cubicBezTo>
                <a:cubicBezTo>
                  <a:pt x="221715" y="118918"/>
                  <a:pt x="255994" y="62336"/>
                  <a:pt x="293522" y="7075"/>
                </a:cubicBezTo>
                <a:close/>
              </a:path>
            </a:pathLst>
          </a:custGeom>
          <a:noFill/>
        </p:spPr>
      </p:pic>
      <p:pic>
        <p:nvPicPr>
          <p:cNvPr id="7" name="Picture 6" descr="A logo of a dog&#10;&#10;Description automatically generated">
            <a:extLst>
              <a:ext uri="{FF2B5EF4-FFF2-40B4-BE49-F238E27FC236}">
                <a16:creationId xmlns:a16="http://schemas.microsoft.com/office/drawing/2014/main" id="{5848F5F9-E3E9-E883-1440-BE08D2A897D9}"/>
              </a:ext>
            </a:extLst>
          </p:cNvPr>
          <p:cNvPicPr>
            <a:picLocks noChangeAspect="1"/>
          </p:cNvPicPr>
          <p:nvPr/>
        </p:nvPicPr>
        <p:blipFill>
          <a:blip r:embed="rId5" r:link="rId6" cstate="print">
            <a:extLst>
              <a:ext uri="{28A0092B-C50C-407E-A947-70E740481C1C}">
                <a14:useLocalDpi xmlns:a14="http://schemas.microsoft.com/office/drawing/2010/main" val="0"/>
              </a:ext>
            </a:extLst>
          </a:blip>
          <a:srcRect t="7399" r="-3" b="-3"/>
          <a:stretch>
            <a:fillRect/>
          </a:stretch>
        </p:blipFill>
        <p:spPr bwMode="auto">
          <a:xfrm>
            <a:off x="5584924" y="1547578"/>
            <a:ext cx="2292493" cy="2122880"/>
          </a:xfrm>
          <a:custGeom>
            <a:avLst/>
            <a:gdLst/>
            <a:ahLst/>
            <a:cxnLst/>
            <a:rect l="l" t="t" r="r" b="b"/>
            <a:pathLst>
              <a:path w="2292493" h="2122880">
                <a:moveTo>
                  <a:pt x="1235443" y="101"/>
                </a:moveTo>
                <a:cubicBezTo>
                  <a:pt x="1263084" y="-395"/>
                  <a:pt x="1291217" y="936"/>
                  <a:pt x="1320072" y="4230"/>
                </a:cubicBezTo>
                <a:cubicBezTo>
                  <a:pt x="1671802" y="44384"/>
                  <a:pt x="1902125" y="218473"/>
                  <a:pt x="2090172" y="586366"/>
                </a:cubicBezTo>
                <a:cubicBezTo>
                  <a:pt x="2114779" y="634518"/>
                  <a:pt x="2139225" y="678547"/>
                  <a:pt x="2162870" y="721101"/>
                </a:cubicBezTo>
                <a:cubicBezTo>
                  <a:pt x="2260860" y="897539"/>
                  <a:pt x="2307113" y="988758"/>
                  <a:pt x="2288417" y="1133777"/>
                </a:cubicBezTo>
                <a:cubicBezTo>
                  <a:pt x="2269852" y="1277773"/>
                  <a:pt x="2215677" y="1415925"/>
                  <a:pt x="2127475" y="1544405"/>
                </a:cubicBezTo>
                <a:cubicBezTo>
                  <a:pt x="2041168" y="1670087"/>
                  <a:pt x="1926635" y="1781072"/>
                  <a:pt x="1787108" y="1874175"/>
                </a:cubicBezTo>
                <a:cubicBezTo>
                  <a:pt x="1649962" y="1965719"/>
                  <a:pt x="1492014" y="2036098"/>
                  <a:pt x="1330248" y="2077660"/>
                </a:cubicBezTo>
                <a:cubicBezTo>
                  <a:pt x="1164114" y="2120453"/>
                  <a:pt x="999359" y="2132944"/>
                  <a:pt x="840730" y="2114835"/>
                </a:cubicBezTo>
                <a:cubicBezTo>
                  <a:pt x="691132" y="2097757"/>
                  <a:pt x="557149" y="2053337"/>
                  <a:pt x="442425" y="1982881"/>
                </a:cubicBezTo>
                <a:cubicBezTo>
                  <a:pt x="334913" y="1916810"/>
                  <a:pt x="244458" y="1827961"/>
                  <a:pt x="173560" y="1718848"/>
                </a:cubicBezTo>
                <a:cubicBezTo>
                  <a:pt x="83005" y="1579424"/>
                  <a:pt x="26806" y="1409945"/>
                  <a:pt x="7516" y="1223899"/>
                </a:cubicBezTo>
                <a:cubicBezTo>
                  <a:pt x="-4057" y="1112273"/>
                  <a:pt x="-2343" y="994681"/>
                  <a:pt x="13211" y="874039"/>
                </a:cubicBezTo>
                <a:cubicBezTo>
                  <a:pt x="29758" y="745684"/>
                  <a:pt x="79512" y="646833"/>
                  <a:pt x="174480" y="553491"/>
                </a:cubicBezTo>
                <a:cubicBezTo>
                  <a:pt x="273817" y="455849"/>
                  <a:pt x="415027" y="371593"/>
                  <a:pt x="564552" y="282403"/>
                </a:cubicBezTo>
                <a:cubicBezTo>
                  <a:pt x="592135" y="265970"/>
                  <a:pt x="620637" y="248950"/>
                  <a:pt x="649169" y="231687"/>
                </a:cubicBezTo>
                <a:cubicBezTo>
                  <a:pt x="872639" y="96509"/>
                  <a:pt x="1041960" y="3569"/>
                  <a:pt x="1235443" y="101"/>
                </a:cubicBezTo>
                <a:close/>
              </a:path>
            </a:pathLst>
          </a:custGeom>
          <a:noFill/>
        </p:spPr>
      </p:pic>
      <p:sp>
        <p:nvSpPr>
          <p:cNvPr id="36" name="Freeform: Shape 35">
            <a:extLst>
              <a:ext uri="{FF2B5EF4-FFF2-40B4-BE49-F238E27FC236}">
                <a16:creationId xmlns:a16="http://schemas.microsoft.com/office/drawing/2014/main" id="{BA3354A6-35AE-4D59-AB14-C804900E9D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0005" y="0"/>
            <a:ext cx="4077699" cy="2646947"/>
          </a:xfrm>
          <a:custGeom>
            <a:avLst/>
            <a:gdLst>
              <a:gd name="connsiteX0" fmla="*/ 298869 w 4077699"/>
              <a:gd name="connsiteY0" fmla="*/ 0 h 2646947"/>
              <a:gd name="connsiteX1" fmla="*/ 392277 w 4077699"/>
              <a:gd name="connsiteY1" fmla="*/ 0 h 2646947"/>
              <a:gd name="connsiteX2" fmla="*/ 387217 w 4077699"/>
              <a:gd name="connsiteY2" fmla="*/ 6841 h 2646947"/>
              <a:gd name="connsiteX3" fmla="*/ 289956 w 4077699"/>
              <a:gd name="connsiteY3" fmla="*/ 170861 h 2646947"/>
              <a:gd name="connsiteX4" fmla="*/ 109408 w 4077699"/>
              <a:gd name="connsiteY4" fmla="*/ 878451 h 2646947"/>
              <a:gd name="connsiteX5" fmla="*/ 183128 w 4077699"/>
              <a:gd name="connsiteY5" fmla="*/ 1195768 h 2646947"/>
              <a:gd name="connsiteX6" fmla="*/ 190272 w 4077699"/>
              <a:gd name="connsiteY6" fmla="*/ 1207732 h 2646947"/>
              <a:gd name="connsiteX7" fmla="*/ 207472 w 4077699"/>
              <a:gd name="connsiteY7" fmla="*/ 1253396 h 2646947"/>
              <a:gd name="connsiteX8" fmla="*/ 425597 w 4077699"/>
              <a:gd name="connsiteY8" fmla="*/ 1574987 h 2646947"/>
              <a:gd name="connsiteX9" fmla="*/ 571502 w 4077699"/>
              <a:gd name="connsiteY9" fmla="*/ 1772408 h 2646947"/>
              <a:gd name="connsiteX10" fmla="*/ 1019876 w 4077699"/>
              <a:gd name="connsiteY10" fmla="*/ 2254288 h 2646947"/>
              <a:gd name="connsiteX11" fmla="*/ 1170214 w 4077699"/>
              <a:gd name="connsiteY11" fmla="*/ 2353167 h 2646947"/>
              <a:gd name="connsiteX12" fmla="*/ 1189078 w 4077699"/>
              <a:gd name="connsiteY12" fmla="*/ 2365867 h 2646947"/>
              <a:gd name="connsiteX13" fmla="*/ 1971610 w 4077699"/>
              <a:gd name="connsiteY13" fmla="*/ 2559177 h 2646947"/>
              <a:gd name="connsiteX14" fmla="*/ 3044126 w 4077699"/>
              <a:gd name="connsiteY14" fmla="*/ 2057684 h 2646947"/>
              <a:gd name="connsiteX15" fmla="*/ 3174649 w 4077699"/>
              <a:gd name="connsiteY15" fmla="*/ 1958102 h 2646947"/>
              <a:gd name="connsiteX16" fmla="*/ 3768300 w 4077699"/>
              <a:gd name="connsiteY16" fmla="*/ 1437524 h 2646947"/>
              <a:gd name="connsiteX17" fmla="*/ 3968807 w 4077699"/>
              <a:gd name="connsiteY17" fmla="*/ 878451 h 2646947"/>
              <a:gd name="connsiteX18" fmla="*/ 3852601 w 4077699"/>
              <a:gd name="connsiteY18" fmla="*/ 122670 h 2646947"/>
              <a:gd name="connsiteX19" fmla="*/ 3806026 w 4077699"/>
              <a:gd name="connsiteY19" fmla="*/ 0 h 2646947"/>
              <a:gd name="connsiteX20" fmla="*/ 3905710 w 4077699"/>
              <a:gd name="connsiteY20" fmla="*/ 0 h 2646947"/>
              <a:gd name="connsiteX21" fmla="*/ 3954920 w 4077699"/>
              <a:gd name="connsiteY21" fmla="*/ 126878 h 2646947"/>
              <a:gd name="connsiteX22" fmla="*/ 4077699 w 4077699"/>
              <a:gd name="connsiteY22" fmla="*/ 908578 h 2646947"/>
              <a:gd name="connsiteX23" fmla="*/ 3865851 w 4077699"/>
              <a:gd name="connsiteY23" fmla="*/ 1486825 h 2646947"/>
              <a:gd name="connsiteX24" fmla="*/ 3238621 w 4077699"/>
              <a:gd name="connsiteY24" fmla="*/ 2025258 h 2646947"/>
              <a:gd name="connsiteX25" fmla="*/ 3100715 w 4077699"/>
              <a:gd name="connsiteY25" fmla="*/ 2128254 h 2646947"/>
              <a:gd name="connsiteX26" fmla="*/ 1967534 w 4077699"/>
              <a:gd name="connsiteY26" fmla="*/ 2646947 h 2646947"/>
              <a:gd name="connsiteX27" fmla="*/ 474798 w 4077699"/>
              <a:gd name="connsiteY27" fmla="*/ 1803828 h 2646947"/>
              <a:gd name="connsiteX28" fmla="*/ 315716 w 4077699"/>
              <a:gd name="connsiteY28" fmla="*/ 1588134 h 2646947"/>
              <a:gd name="connsiteX29" fmla="*/ 0 w 4077699"/>
              <a:gd name="connsiteY29" fmla="*/ 908578 h 2646947"/>
              <a:gd name="connsiteX30" fmla="*/ 190760 w 4077699"/>
              <a:gd name="connsiteY30" fmla="*/ 176721 h 2646947"/>
              <a:gd name="connsiteX31" fmla="*/ 293521 w 4077699"/>
              <a:gd name="connsiteY31" fmla="*/ 7075 h 264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77699" h="2646947">
                <a:moveTo>
                  <a:pt x="298869" y="0"/>
                </a:moveTo>
                <a:lnTo>
                  <a:pt x="392277" y="0"/>
                </a:lnTo>
                <a:lnTo>
                  <a:pt x="387217" y="6841"/>
                </a:lnTo>
                <a:cubicBezTo>
                  <a:pt x="351698" y="60269"/>
                  <a:pt x="319254" y="114975"/>
                  <a:pt x="289956" y="170861"/>
                </a:cubicBezTo>
                <a:cubicBezTo>
                  <a:pt x="170198" y="399383"/>
                  <a:pt x="109408" y="637450"/>
                  <a:pt x="109408" y="878451"/>
                </a:cubicBezTo>
                <a:cubicBezTo>
                  <a:pt x="109408" y="999807"/>
                  <a:pt x="133654" y="1095922"/>
                  <a:pt x="183128" y="1195768"/>
                </a:cubicBezTo>
                <a:lnTo>
                  <a:pt x="190272" y="1207732"/>
                </a:lnTo>
                <a:lnTo>
                  <a:pt x="207472" y="1253396"/>
                </a:lnTo>
                <a:cubicBezTo>
                  <a:pt x="255415" y="1347918"/>
                  <a:pt x="327805" y="1445972"/>
                  <a:pt x="425597" y="1574987"/>
                </a:cubicBezTo>
                <a:cubicBezTo>
                  <a:pt x="472787" y="1637218"/>
                  <a:pt x="521584" y="1701608"/>
                  <a:pt x="571502" y="1772408"/>
                </a:cubicBezTo>
                <a:cubicBezTo>
                  <a:pt x="714549" y="1975254"/>
                  <a:pt x="861533" y="2134485"/>
                  <a:pt x="1019876" y="2254288"/>
                </a:cubicBezTo>
                <a:lnTo>
                  <a:pt x="1170214" y="2353167"/>
                </a:lnTo>
                <a:lnTo>
                  <a:pt x="1189078" y="2365867"/>
                </a:lnTo>
                <a:cubicBezTo>
                  <a:pt x="1418499" y="2498234"/>
                  <a:pt x="1673294" y="2559177"/>
                  <a:pt x="1971610" y="2559177"/>
                </a:cubicBezTo>
                <a:cubicBezTo>
                  <a:pt x="2363180" y="2559177"/>
                  <a:pt x="2650483" y="2360587"/>
                  <a:pt x="3044126" y="2057684"/>
                </a:cubicBezTo>
                <a:cubicBezTo>
                  <a:pt x="3088102" y="2023837"/>
                  <a:pt x="3132080" y="1990399"/>
                  <a:pt x="3174649" y="1958102"/>
                </a:cubicBezTo>
                <a:cubicBezTo>
                  <a:pt x="3405384" y="1782837"/>
                  <a:pt x="3623283" y="1617276"/>
                  <a:pt x="3768300" y="1437524"/>
                </a:cubicBezTo>
                <a:cubicBezTo>
                  <a:pt x="3906940" y="1265683"/>
                  <a:pt x="3968807" y="1093272"/>
                  <a:pt x="3968807" y="878451"/>
                </a:cubicBezTo>
                <a:cubicBezTo>
                  <a:pt x="3968807" y="609229"/>
                  <a:pt x="3928847" y="353589"/>
                  <a:pt x="3852601" y="122670"/>
                </a:cubicBezTo>
                <a:lnTo>
                  <a:pt x="3806026" y="0"/>
                </a:lnTo>
                <a:lnTo>
                  <a:pt x="3905710" y="0"/>
                </a:lnTo>
                <a:lnTo>
                  <a:pt x="3954920" y="126878"/>
                </a:lnTo>
                <a:cubicBezTo>
                  <a:pt x="4035479" y="365716"/>
                  <a:pt x="4077699" y="630123"/>
                  <a:pt x="4077699" y="908578"/>
                </a:cubicBezTo>
                <a:cubicBezTo>
                  <a:pt x="4077699" y="1130767"/>
                  <a:pt x="4012333" y="1309091"/>
                  <a:pt x="3865851" y="1486825"/>
                </a:cubicBezTo>
                <a:cubicBezTo>
                  <a:pt x="3712631" y="1672742"/>
                  <a:pt x="3482407" y="1843981"/>
                  <a:pt x="3238621" y="2025258"/>
                </a:cubicBezTo>
                <a:cubicBezTo>
                  <a:pt x="3193644" y="2058662"/>
                  <a:pt x="3147179" y="2093248"/>
                  <a:pt x="3100715" y="2128254"/>
                </a:cubicBezTo>
                <a:cubicBezTo>
                  <a:pt x="2684806" y="2441546"/>
                  <a:pt x="2381253" y="2646947"/>
                  <a:pt x="1967534" y="2646947"/>
                </a:cubicBezTo>
                <a:cubicBezTo>
                  <a:pt x="1337153" y="2646947"/>
                  <a:pt x="890707" y="2394813"/>
                  <a:pt x="474798" y="1803828"/>
                </a:cubicBezTo>
                <a:cubicBezTo>
                  <a:pt x="420372" y="1726474"/>
                  <a:pt x="367168" y="1656124"/>
                  <a:pt x="315716" y="1588134"/>
                </a:cubicBezTo>
                <a:cubicBezTo>
                  <a:pt x="102468" y="1306223"/>
                  <a:pt x="0" y="1159615"/>
                  <a:pt x="0" y="908578"/>
                </a:cubicBezTo>
                <a:cubicBezTo>
                  <a:pt x="0" y="659312"/>
                  <a:pt x="64228" y="413080"/>
                  <a:pt x="190760" y="176721"/>
                </a:cubicBezTo>
                <a:cubicBezTo>
                  <a:pt x="221715" y="118918"/>
                  <a:pt x="255994" y="62336"/>
                  <a:pt x="293521" y="7075"/>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38" name="Freeform: Shape 37">
            <a:extLst>
              <a:ext uri="{FF2B5EF4-FFF2-40B4-BE49-F238E27FC236}">
                <a16:creationId xmlns:a16="http://schemas.microsoft.com/office/drawing/2014/main" id="{4007F102-B4E3-4315-BAED-4C480A7F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969413">
            <a:off x="5678778" y="1463140"/>
            <a:ext cx="2104785" cy="2291756"/>
          </a:xfrm>
          <a:custGeom>
            <a:avLst/>
            <a:gdLst>
              <a:gd name="connsiteX0" fmla="*/ 2023353 w 2104785"/>
              <a:gd name="connsiteY0" fmla="*/ 1284444 h 2291756"/>
              <a:gd name="connsiteX1" fmla="*/ 1845451 w 2104785"/>
              <a:gd name="connsiteY1" fmla="*/ 738354 h 2291756"/>
              <a:gd name="connsiteX2" fmla="*/ 1803825 w 2104785"/>
              <a:gd name="connsiteY2" fmla="*/ 658465 h 2291756"/>
              <a:gd name="connsiteX3" fmla="*/ 1577531 w 2104785"/>
              <a:gd name="connsiteY3" fmla="*/ 287879 h 2291756"/>
              <a:gd name="connsiteX4" fmla="*/ 1291674 w 2104785"/>
              <a:gd name="connsiteY4" fmla="*/ 121748 h 2291756"/>
              <a:gd name="connsiteX5" fmla="*/ 969299 w 2104785"/>
              <a:gd name="connsiteY5" fmla="*/ 94904 h 2291756"/>
              <a:gd name="connsiteX6" fmla="*/ 502626 w 2104785"/>
              <a:gd name="connsiteY6" fmla="*/ 214833 h 2291756"/>
              <a:gd name="connsiteX7" fmla="*/ 242694 w 2104785"/>
              <a:gd name="connsiteY7" fmla="*/ 442328 h 2291756"/>
              <a:gd name="connsiteX8" fmla="*/ 96707 w 2104785"/>
              <a:gd name="connsiteY8" fmla="*/ 795407 h 2291756"/>
              <a:gd name="connsiteX9" fmla="*/ 101173 w 2104785"/>
              <a:gd name="connsiteY9" fmla="*/ 1241694 h 2291756"/>
              <a:gd name="connsiteX10" fmla="*/ 261039 w 2104785"/>
              <a:gd name="connsiteY10" fmla="*/ 1668667 h 2291756"/>
              <a:gd name="connsiteX11" fmla="*/ 322410 w 2104785"/>
              <a:gd name="connsiteY11" fmla="*/ 1763813 h 2291756"/>
              <a:gd name="connsiteX12" fmla="*/ 346848 w 2104785"/>
              <a:gd name="connsiteY12" fmla="*/ 1795056 h 2291756"/>
              <a:gd name="connsiteX13" fmla="*/ 361092 w 2104785"/>
              <a:gd name="connsiteY13" fmla="*/ 1818185 h 2291756"/>
              <a:gd name="connsiteX14" fmla="*/ 572684 w 2104785"/>
              <a:gd name="connsiteY14" fmla="*/ 2050800 h 2291756"/>
              <a:gd name="connsiteX15" fmla="*/ 925201 w 2104785"/>
              <a:gd name="connsiteY15" fmla="*/ 2220268 h 2291756"/>
              <a:gd name="connsiteX16" fmla="*/ 1297410 w 2104785"/>
              <a:gd name="connsiteY16" fmla="*/ 2130336 h 2291756"/>
              <a:gd name="connsiteX17" fmla="*/ 1420912 w 2104785"/>
              <a:gd name="connsiteY17" fmla="*/ 2072252 h 2291756"/>
              <a:gd name="connsiteX18" fmla="*/ 1868653 w 2104785"/>
              <a:gd name="connsiteY18" fmla="*/ 1718003 h 2291756"/>
              <a:gd name="connsiteX19" fmla="*/ 1887533 w 2104785"/>
              <a:gd name="connsiteY19" fmla="*/ 1682401 h 2291756"/>
              <a:gd name="connsiteX20" fmla="*/ 1896444 w 2104785"/>
              <a:gd name="connsiteY20" fmla="*/ 1670669 h 2291756"/>
              <a:gd name="connsiteX21" fmla="*/ 2014388 w 2104785"/>
              <a:gd name="connsiteY21" fmla="*/ 1360945 h 2291756"/>
              <a:gd name="connsiteX22" fmla="*/ 2023353 w 2104785"/>
              <a:gd name="connsiteY22" fmla="*/ 1284444 h 2291756"/>
              <a:gd name="connsiteX23" fmla="*/ 2104032 w 2104785"/>
              <a:gd name="connsiteY23" fmla="*/ 1308097 h 2291756"/>
              <a:gd name="connsiteX24" fmla="*/ 2094240 w 2104785"/>
              <a:gd name="connsiteY24" fmla="*/ 1392259 h 2291756"/>
              <a:gd name="connsiteX25" fmla="*/ 1461797 w 2104785"/>
              <a:gd name="connsiteY25" fmla="*/ 2121609 h 2291756"/>
              <a:gd name="connsiteX26" fmla="*/ 1322492 w 2104785"/>
              <a:gd name="connsiteY26" fmla="*/ 2185114 h 2291756"/>
              <a:gd name="connsiteX27" fmla="*/ 902329 w 2104785"/>
              <a:gd name="connsiteY27" fmla="*/ 2282718 h 2291756"/>
              <a:gd name="connsiteX28" fmla="*/ 503412 w 2104785"/>
              <a:gd name="connsiteY28" fmla="*/ 2094616 h 2291756"/>
              <a:gd name="connsiteX29" fmla="*/ 197197 w 2104785"/>
              <a:gd name="connsiteY29" fmla="*/ 1732912 h 2291756"/>
              <a:gd name="connsiteX30" fmla="*/ 24790 w 2104785"/>
              <a:gd name="connsiteY30" fmla="*/ 1263441 h 2291756"/>
              <a:gd name="connsiteX31" fmla="*/ 20509 w 2104785"/>
              <a:gd name="connsiteY31" fmla="*/ 772532 h 2291756"/>
              <a:gd name="connsiteX32" fmla="*/ 178862 w 2104785"/>
              <a:gd name="connsiteY32" fmla="*/ 383966 h 2291756"/>
              <a:gd name="connsiteX33" fmla="*/ 460322 w 2104785"/>
              <a:gd name="connsiteY33" fmla="*/ 133403 h 2291756"/>
              <a:gd name="connsiteX34" fmla="*/ 965287 w 2104785"/>
              <a:gd name="connsiteY34" fmla="*/ 907 h 2291756"/>
              <a:gd name="connsiteX35" fmla="*/ 1313979 w 2104785"/>
              <a:gd name="connsiteY35" fmla="*/ 30038 h 2291756"/>
              <a:gd name="connsiteX36" fmla="*/ 1622997 w 2104785"/>
              <a:gd name="connsiteY36" fmla="*/ 212429 h 2291756"/>
              <a:gd name="connsiteX37" fmla="*/ 1867331 w 2104785"/>
              <a:gd name="connsiteY37" fmla="*/ 619793 h 2291756"/>
              <a:gd name="connsiteX38" fmla="*/ 1912261 w 2104785"/>
              <a:gd name="connsiteY38" fmla="*/ 707619 h 2291756"/>
              <a:gd name="connsiteX39" fmla="*/ 2104032 w 2104785"/>
              <a:gd name="connsiteY39" fmla="*/ 1308097 h 22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104785" h="2291756">
                <a:moveTo>
                  <a:pt x="2023353" y="1284444"/>
                </a:moveTo>
                <a:cubicBezTo>
                  <a:pt x="2031943" y="1108744"/>
                  <a:pt x="1956528" y="949413"/>
                  <a:pt x="1845451" y="738354"/>
                </a:cubicBezTo>
                <a:cubicBezTo>
                  <a:pt x="1831266" y="711406"/>
                  <a:pt x="1817303" y="684501"/>
                  <a:pt x="1803825" y="658465"/>
                </a:cubicBezTo>
                <a:cubicBezTo>
                  <a:pt x="1730664" y="517322"/>
                  <a:pt x="1661547" y="384026"/>
                  <a:pt x="1577531" y="287879"/>
                </a:cubicBezTo>
                <a:cubicBezTo>
                  <a:pt x="1497216" y="195961"/>
                  <a:pt x="1409064" y="144710"/>
                  <a:pt x="1291674" y="121748"/>
                </a:cubicBezTo>
                <a:cubicBezTo>
                  <a:pt x="1181338" y="100166"/>
                  <a:pt x="1072971" y="91324"/>
                  <a:pt x="969299" y="94904"/>
                </a:cubicBezTo>
                <a:cubicBezTo>
                  <a:pt x="796509" y="100872"/>
                  <a:pt x="636753" y="141341"/>
                  <a:pt x="502626" y="214833"/>
                </a:cubicBezTo>
                <a:cubicBezTo>
                  <a:pt x="397658" y="272375"/>
                  <a:pt x="310190" y="348911"/>
                  <a:pt x="242694" y="442328"/>
                </a:cubicBezTo>
                <a:cubicBezTo>
                  <a:pt x="170713" y="542015"/>
                  <a:pt x="121575" y="660783"/>
                  <a:pt x="96707" y="795407"/>
                </a:cubicBezTo>
                <a:cubicBezTo>
                  <a:pt x="70339" y="938158"/>
                  <a:pt x="71822" y="1088362"/>
                  <a:pt x="101173" y="1241694"/>
                </a:cubicBezTo>
                <a:cubicBezTo>
                  <a:pt x="129656" y="1390988"/>
                  <a:pt x="184952" y="1538606"/>
                  <a:pt x="261039" y="1668667"/>
                </a:cubicBezTo>
                <a:cubicBezTo>
                  <a:pt x="280384" y="1701746"/>
                  <a:pt x="300855" y="1733478"/>
                  <a:pt x="322410" y="1763813"/>
                </a:cubicBezTo>
                <a:lnTo>
                  <a:pt x="346848" y="1795056"/>
                </a:lnTo>
                <a:lnTo>
                  <a:pt x="361092" y="1818185"/>
                </a:lnTo>
                <a:cubicBezTo>
                  <a:pt x="422597" y="1908754"/>
                  <a:pt x="493496" y="1986730"/>
                  <a:pt x="572684" y="2050800"/>
                </a:cubicBezTo>
                <a:cubicBezTo>
                  <a:pt x="680619" y="2138109"/>
                  <a:pt x="799219" y="2195149"/>
                  <a:pt x="925201" y="2220268"/>
                </a:cubicBezTo>
                <a:cubicBezTo>
                  <a:pt x="1052079" y="2245566"/>
                  <a:pt x="1135508" y="2208926"/>
                  <a:pt x="1297410" y="2130336"/>
                </a:cubicBezTo>
                <a:cubicBezTo>
                  <a:pt x="1336459" y="2111372"/>
                  <a:pt x="1376862" y="2091764"/>
                  <a:pt x="1420912" y="2072252"/>
                </a:cubicBezTo>
                <a:cubicBezTo>
                  <a:pt x="1631268" y="1979045"/>
                  <a:pt x="1775811" y="1866515"/>
                  <a:pt x="1868653" y="1718003"/>
                </a:cubicBezTo>
                <a:lnTo>
                  <a:pt x="1887533" y="1682401"/>
                </a:lnTo>
                <a:lnTo>
                  <a:pt x="1896444" y="1670669"/>
                </a:lnTo>
                <a:cubicBezTo>
                  <a:pt x="1954203" y="1581687"/>
                  <a:pt x="1992462" y="1479642"/>
                  <a:pt x="2014388" y="1360945"/>
                </a:cubicBezTo>
                <a:cubicBezTo>
                  <a:pt x="2019185" y="1334978"/>
                  <a:pt x="2022126" y="1309545"/>
                  <a:pt x="2023353" y="1284444"/>
                </a:cubicBezTo>
                <a:close/>
                <a:moveTo>
                  <a:pt x="2104032" y="1308097"/>
                </a:moveTo>
                <a:cubicBezTo>
                  <a:pt x="2102674" y="1335709"/>
                  <a:pt x="2099461" y="1363690"/>
                  <a:pt x="2094240" y="1392259"/>
                </a:cubicBezTo>
                <a:cubicBezTo>
                  <a:pt x="2030602" y="1740507"/>
                  <a:pt x="1841466" y="1958643"/>
                  <a:pt x="1461797" y="2121609"/>
                </a:cubicBezTo>
                <a:cubicBezTo>
                  <a:pt x="1412104" y="2142934"/>
                  <a:pt x="1366535" y="2164374"/>
                  <a:pt x="1322492" y="2185114"/>
                </a:cubicBezTo>
                <a:cubicBezTo>
                  <a:pt x="1139883" y="2271057"/>
                  <a:pt x="1045769" y="2311093"/>
                  <a:pt x="902329" y="2282718"/>
                </a:cubicBezTo>
                <a:cubicBezTo>
                  <a:pt x="759902" y="2254544"/>
                  <a:pt x="625692" y="2191232"/>
                  <a:pt x="503412" y="2094616"/>
                </a:cubicBezTo>
                <a:cubicBezTo>
                  <a:pt x="383798" y="2000079"/>
                  <a:pt x="280738" y="1878365"/>
                  <a:pt x="197197" y="1732912"/>
                </a:cubicBezTo>
                <a:cubicBezTo>
                  <a:pt x="115050" y="1589939"/>
                  <a:pt x="55417" y="1427629"/>
                  <a:pt x="24790" y="1263441"/>
                </a:cubicBezTo>
                <a:cubicBezTo>
                  <a:pt x="-6771" y="1094812"/>
                  <a:pt x="-8192" y="929591"/>
                  <a:pt x="20509" y="772532"/>
                </a:cubicBezTo>
                <a:cubicBezTo>
                  <a:pt x="47575" y="624415"/>
                  <a:pt x="100875" y="493710"/>
                  <a:pt x="178862" y="383966"/>
                </a:cubicBezTo>
                <a:cubicBezTo>
                  <a:pt x="251990" y="281125"/>
                  <a:pt x="346702" y="196829"/>
                  <a:pt x="460322" y="133403"/>
                </a:cubicBezTo>
                <a:cubicBezTo>
                  <a:pt x="605502" y="52397"/>
                  <a:pt x="778367" y="7684"/>
                  <a:pt x="965287" y="907"/>
                </a:cubicBezTo>
                <a:cubicBezTo>
                  <a:pt x="1077438" y="-3159"/>
                  <a:pt x="1194651" y="6433"/>
                  <a:pt x="1313979" y="30038"/>
                </a:cubicBezTo>
                <a:cubicBezTo>
                  <a:pt x="1440936" y="55151"/>
                  <a:pt x="1536230" y="111418"/>
                  <a:pt x="1622997" y="212429"/>
                </a:cubicBezTo>
                <a:cubicBezTo>
                  <a:pt x="1713761" y="318087"/>
                  <a:pt x="1788363" y="464627"/>
                  <a:pt x="1867331" y="619793"/>
                </a:cubicBezTo>
                <a:cubicBezTo>
                  <a:pt x="1881878" y="648416"/>
                  <a:pt x="1896949" y="677994"/>
                  <a:pt x="1912261" y="707619"/>
                </a:cubicBezTo>
                <a:cubicBezTo>
                  <a:pt x="2032157" y="939647"/>
                  <a:pt x="2113539" y="1114817"/>
                  <a:pt x="2104032" y="13080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0" name="Freeform: Shape 39">
            <a:extLst>
              <a:ext uri="{FF2B5EF4-FFF2-40B4-BE49-F238E27FC236}">
                <a16:creationId xmlns:a16="http://schemas.microsoft.com/office/drawing/2014/main" id="{34E10184-A355-442D-9021-64F93505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1951" y="-11953"/>
            <a:ext cx="4152001" cy="3562347"/>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6" name="Picture 5" descr="Parlez-vous Français ? Stock Photo | Adobe Stock">
            <a:extLst>
              <a:ext uri="{FF2B5EF4-FFF2-40B4-BE49-F238E27FC236}">
                <a16:creationId xmlns:a16="http://schemas.microsoft.com/office/drawing/2014/main" id="{5FA134EF-9171-5A91-6F21-60FABF4BD6EB}"/>
              </a:ext>
            </a:extLst>
          </p:cNvPr>
          <p:cNvPicPr>
            <a:picLocks noChangeAspect="1"/>
          </p:cNvPicPr>
          <p:nvPr/>
        </p:nvPicPr>
        <p:blipFill rotWithShape="1">
          <a:blip r:embed="rId7"/>
          <a:srcRect r="2" b="15662"/>
          <a:stretch/>
        </p:blipFill>
        <p:spPr>
          <a:xfrm>
            <a:off x="8253664" y="10"/>
            <a:ext cx="3938337" cy="3321585"/>
          </a:xfrm>
          <a:custGeom>
            <a:avLst/>
            <a:gdLst/>
            <a:ahLst/>
            <a:cxnLst/>
            <a:rect l="l" t="t" r="r" b="b"/>
            <a:pathLst>
              <a:path w="3938337" h="3321595">
                <a:moveTo>
                  <a:pt x="412520" y="0"/>
                </a:moveTo>
                <a:lnTo>
                  <a:pt x="3217629" y="0"/>
                </a:lnTo>
                <a:lnTo>
                  <a:pt x="3871410" y="0"/>
                </a:lnTo>
                <a:lnTo>
                  <a:pt x="3938337" y="0"/>
                </a:lnTo>
                <a:lnTo>
                  <a:pt x="3938337" y="59511"/>
                </a:lnTo>
                <a:lnTo>
                  <a:pt x="3938337" y="699247"/>
                </a:lnTo>
                <a:lnTo>
                  <a:pt x="3938337" y="2518435"/>
                </a:lnTo>
                <a:lnTo>
                  <a:pt x="3856842" y="2618704"/>
                </a:lnTo>
                <a:cubicBezTo>
                  <a:pt x="3439614" y="3108658"/>
                  <a:pt x="2979779" y="3321595"/>
                  <a:pt x="2362292" y="3321595"/>
                </a:cubicBezTo>
                <a:cubicBezTo>
                  <a:pt x="1899140" y="3321595"/>
                  <a:pt x="1559319" y="3095023"/>
                  <a:pt x="1093716" y="2749441"/>
                </a:cubicBezTo>
                <a:cubicBezTo>
                  <a:pt x="1041701" y="2710827"/>
                  <a:pt x="989684" y="2672676"/>
                  <a:pt x="939333" y="2635829"/>
                </a:cubicBezTo>
                <a:cubicBezTo>
                  <a:pt x="666418" y="2435869"/>
                  <a:pt x="408686" y="2246981"/>
                  <a:pt x="237160" y="2041901"/>
                </a:cubicBezTo>
                <a:cubicBezTo>
                  <a:pt x="73176" y="1845849"/>
                  <a:pt x="0" y="1649145"/>
                  <a:pt x="0" y="1404055"/>
                </a:cubicBezTo>
                <a:cubicBezTo>
                  <a:pt x="0" y="866538"/>
                  <a:pt x="144750" y="376466"/>
                  <a:pt x="410955" y="1974"/>
                </a:cubicBezTo>
                <a:close/>
              </a:path>
            </a:pathLst>
          </a:custGeom>
          <a:noFill/>
        </p:spPr>
      </p:pic>
      <p:sp>
        <p:nvSpPr>
          <p:cNvPr id="42" name="Freeform: Shape 41">
            <a:extLst>
              <a:ext uri="{FF2B5EF4-FFF2-40B4-BE49-F238E27FC236}">
                <a16:creationId xmlns:a16="http://schemas.microsoft.com/office/drawing/2014/main" id="{E9A90DB4-81B2-4FF1-84D6-1B92B4420F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253663" y="0"/>
            <a:ext cx="3938337" cy="3321595"/>
          </a:xfrm>
          <a:custGeom>
            <a:avLst/>
            <a:gdLst>
              <a:gd name="connsiteX0" fmla="*/ 1166365 w 3938337"/>
              <a:gd name="connsiteY0" fmla="*/ 0 h 3321595"/>
              <a:gd name="connsiteX1" fmla="*/ 107576 w 3938337"/>
              <a:gd name="connsiteY1" fmla="*/ 0 h 3321595"/>
              <a:gd name="connsiteX2" fmla="*/ 66927 w 3938337"/>
              <a:gd name="connsiteY2" fmla="*/ 0 h 3321595"/>
              <a:gd name="connsiteX3" fmla="*/ 0 w 3938337"/>
              <a:gd name="connsiteY3" fmla="*/ 0 h 3321595"/>
              <a:gd name="connsiteX4" fmla="*/ 0 w 3938337"/>
              <a:gd name="connsiteY4" fmla="*/ 59511 h 3321595"/>
              <a:gd name="connsiteX5" fmla="*/ 0 w 3938337"/>
              <a:gd name="connsiteY5" fmla="*/ 155390 h 3321595"/>
              <a:gd name="connsiteX6" fmla="*/ 0 w 3938337"/>
              <a:gd name="connsiteY6" fmla="*/ 901114 h 3321595"/>
              <a:gd name="connsiteX7" fmla="*/ 4 w 3938337"/>
              <a:gd name="connsiteY7" fmla="*/ 901114 h 3321595"/>
              <a:gd name="connsiteX8" fmla="*/ 4 w 3938337"/>
              <a:gd name="connsiteY8" fmla="*/ 471771 h 3321595"/>
              <a:gd name="connsiteX9" fmla="*/ 50187 w 3938337"/>
              <a:gd name="connsiteY9" fmla="*/ 407556 h 3321595"/>
              <a:gd name="connsiteX10" fmla="*/ 352921 w 3938337"/>
              <a:gd name="connsiteY10" fmla="*/ 118259 h 3321595"/>
              <a:gd name="connsiteX11" fmla="*/ 514890 w 3938337"/>
              <a:gd name="connsiteY11" fmla="*/ 2 h 3321595"/>
              <a:gd name="connsiteX12" fmla="*/ 1166365 w 3938337"/>
              <a:gd name="connsiteY12" fmla="*/ 2 h 3321595"/>
              <a:gd name="connsiteX13" fmla="*/ 3525817 w 3938337"/>
              <a:gd name="connsiteY13" fmla="*/ 0 h 3321595"/>
              <a:gd name="connsiteX14" fmla="*/ 3384145 w 3938337"/>
              <a:gd name="connsiteY14" fmla="*/ 0 h 3321595"/>
              <a:gd name="connsiteX15" fmla="*/ 3385646 w 3938337"/>
              <a:gd name="connsiteY15" fmla="*/ 1904 h 3321595"/>
              <a:gd name="connsiteX16" fmla="*/ 3780089 w 3938337"/>
              <a:gd name="connsiteY16" fmla="*/ 1354125 h 3321595"/>
              <a:gd name="connsiteX17" fmla="*/ 3552458 w 3938337"/>
              <a:gd name="connsiteY17" fmla="*/ 1969288 h 3321595"/>
              <a:gd name="connsiteX18" fmla="*/ 3414534 w 3938337"/>
              <a:gd name="connsiteY18" fmla="*/ 2115111 h 3321595"/>
              <a:gd name="connsiteX19" fmla="*/ 3395732 w 3938337"/>
              <a:gd name="connsiteY19" fmla="*/ 2131585 h 3321595"/>
              <a:gd name="connsiteX20" fmla="*/ 3390273 w 3938337"/>
              <a:gd name="connsiteY20" fmla="*/ 2137223 h 3321595"/>
              <a:gd name="connsiteX21" fmla="*/ 3348116 w 3938337"/>
              <a:gd name="connsiteY21" fmla="*/ 2173305 h 3321595"/>
              <a:gd name="connsiteX22" fmla="*/ 3251972 w 3938337"/>
              <a:gd name="connsiteY22" fmla="*/ 2257543 h 3321595"/>
              <a:gd name="connsiteX23" fmla="*/ 2878500 w 3938337"/>
              <a:gd name="connsiteY23" fmla="*/ 2542096 h 3321595"/>
              <a:gd name="connsiteX24" fmla="*/ 2730320 w 3938337"/>
              <a:gd name="connsiteY24" fmla="*/ 2651667 h 3321595"/>
              <a:gd name="connsiteX25" fmla="*/ 1512716 w 3938337"/>
              <a:gd name="connsiteY25" fmla="*/ 3203474 h 3321595"/>
              <a:gd name="connsiteX26" fmla="*/ 78219 w 3938337"/>
              <a:gd name="connsiteY26" fmla="*/ 2525579 h 3321595"/>
              <a:gd name="connsiteX27" fmla="*/ 0 w 3938337"/>
              <a:gd name="connsiteY27" fmla="*/ 2428877 h 3321595"/>
              <a:gd name="connsiteX28" fmla="*/ 0 w 3938337"/>
              <a:gd name="connsiteY28" fmla="*/ 2518435 h 3321595"/>
              <a:gd name="connsiteX29" fmla="*/ 81495 w 3938337"/>
              <a:gd name="connsiteY29" fmla="*/ 2618704 h 3321595"/>
              <a:gd name="connsiteX30" fmla="*/ 1576046 w 3938337"/>
              <a:gd name="connsiteY30" fmla="*/ 3321595 h 3321595"/>
              <a:gd name="connsiteX31" fmla="*/ 2844621 w 3938337"/>
              <a:gd name="connsiteY31" fmla="*/ 2749441 h 3321595"/>
              <a:gd name="connsiteX32" fmla="*/ 2999005 w 3938337"/>
              <a:gd name="connsiteY32" fmla="*/ 2635829 h 3321595"/>
              <a:gd name="connsiteX33" fmla="*/ 3701177 w 3938337"/>
              <a:gd name="connsiteY33" fmla="*/ 2041901 h 3321595"/>
              <a:gd name="connsiteX34" fmla="*/ 3938337 w 3938337"/>
              <a:gd name="connsiteY34" fmla="*/ 1404055 h 3321595"/>
              <a:gd name="connsiteX35" fmla="*/ 3527383 w 3938337"/>
              <a:gd name="connsiteY35"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938337" h="3321595">
                <a:moveTo>
                  <a:pt x="1166365" y="0"/>
                </a:moveTo>
                <a:lnTo>
                  <a:pt x="107576" y="0"/>
                </a:lnTo>
                <a:lnTo>
                  <a:pt x="66927" y="0"/>
                </a:lnTo>
                <a:lnTo>
                  <a:pt x="0" y="0"/>
                </a:lnTo>
                <a:lnTo>
                  <a:pt x="0" y="59511"/>
                </a:lnTo>
                <a:lnTo>
                  <a:pt x="0" y="155390"/>
                </a:lnTo>
                <a:lnTo>
                  <a:pt x="0" y="901114"/>
                </a:lnTo>
                <a:lnTo>
                  <a:pt x="4" y="901114"/>
                </a:lnTo>
                <a:lnTo>
                  <a:pt x="4" y="471771"/>
                </a:lnTo>
                <a:lnTo>
                  <a:pt x="50187" y="407556"/>
                </a:lnTo>
                <a:cubicBezTo>
                  <a:pt x="138559" y="305382"/>
                  <a:pt x="239680" y="208703"/>
                  <a:pt x="352921" y="118259"/>
                </a:cubicBezTo>
                <a:lnTo>
                  <a:pt x="514890" y="2"/>
                </a:lnTo>
                <a:lnTo>
                  <a:pt x="1166365" y="2"/>
                </a:lnTo>
                <a:close/>
                <a:moveTo>
                  <a:pt x="3525817" y="0"/>
                </a:moveTo>
                <a:lnTo>
                  <a:pt x="3384145" y="0"/>
                </a:lnTo>
                <a:lnTo>
                  <a:pt x="3385646" y="1904"/>
                </a:lnTo>
                <a:cubicBezTo>
                  <a:pt x="3641155" y="363079"/>
                  <a:pt x="3780089" y="835723"/>
                  <a:pt x="3780089" y="1354125"/>
                </a:cubicBezTo>
                <a:cubicBezTo>
                  <a:pt x="3780089" y="1590500"/>
                  <a:pt x="3709854" y="1780209"/>
                  <a:pt x="3552458" y="1969288"/>
                </a:cubicBezTo>
                <a:cubicBezTo>
                  <a:pt x="3511300" y="2018735"/>
                  <a:pt x="3464970" y="2067206"/>
                  <a:pt x="3414534" y="2115111"/>
                </a:cubicBezTo>
                <a:lnTo>
                  <a:pt x="3395732" y="2131585"/>
                </a:lnTo>
                <a:lnTo>
                  <a:pt x="3390273" y="2137223"/>
                </a:lnTo>
                <a:lnTo>
                  <a:pt x="3348116" y="2173305"/>
                </a:lnTo>
                <a:lnTo>
                  <a:pt x="3251972" y="2257543"/>
                </a:lnTo>
                <a:cubicBezTo>
                  <a:pt x="3136805" y="2351916"/>
                  <a:pt x="3009474" y="2445671"/>
                  <a:pt x="2878500" y="2542096"/>
                </a:cubicBezTo>
                <a:cubicBezTo>
                  <a:pt x="2830172" y="2577632"/>
                  <a:pt x="2780245" y="2614426"/>
                  <a:pt x="2730320" y="2651667"/>
                </a:cubicBezTo>
                <a:cubicBezTo>
                  <a:pt x="2283426" y="2984960"/>
                  <a:pt x="1957258" y="3203474"/>
                  <a:pt x="1512716" y="3203474"/>
                </a:cubicBezTo>
                <a:cubicBezTo>
                  <a:pt x="920041" y="3203474"/>
                  <a:pt x="478682" y="2998110"/>
                  <a:pt x="78219" y="2525579"/>
                </a:cubicBezTo>
                <a:lnTo>
                  <a:pt x="0" y="2428877"/>
                </a:lnTo>
                <a:lnTo>
                  <a:pt x="0" y="2518435"/>
                </a:lnTo>
                <a:lnTo>
                  <a:pt x="81495" y="2618704"/>
                </a:lnTo>
                <a:cubicBezTo>
                  <a:pt x="498723" y="3108658"/>
                  <a:pt x="958559" y="3321595"/>
                  <a:pt x="1576046" y="3321595"/>
                </a:cubicBezTo>
                <a:cubicBezTo>
                  <a:pt x="2039197" y="3321595"/>
                  <a:pt x="2379018" y="3095023"/>
                  <a:pt x="2844621" y="2749441"/>
                </a:cubicBezTo>
                <a:cubicBezTo>
                  <a:pt x="2896636" y="2710827"/>
                  <a:pt x="2948653" y="2672676"/>
                  <a:pt x="2999005" y="2635829"/>
                </a:cubicBezTo>
                <a:cubicBezTo>
                  <a:pt x="3271919" y="2435869"/>
                  <a:pt x="3529651" y="2246981"/>
                  <a:pt x="3701177" y="2041901"/>
                </a:cubicBezTo>
                <a:cubicBezTo>
                  <a:pt x="3865161" y="1845849"/>
                  <a:pt x="3938337" y="1649145"/>
                  <a:pt x="3938337" y="1404055"/>
                </a:cubicBezTo>
                <a:cubicBezTo>
                  <a:pt x="3938337" y="866538"/>
                  <a:pt x="3793587" y="376466"/>
                  <a:pt x="352738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Freeform: Shape 43">
            <a:extLst>
              <a:ext uri="{FF2B5EF4-FFF2-40B4-BE49-F238E27FC236}">
                <a16:creationId xmlns:a16="http://schemas.microsoft.com/office/drawing/2014/main" id="{08AB37AC-1F68-48D6-90DE-F15E83CF3C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57855"/>
            <a:ext cx="4211055" cy="4000145"/>
          </a:xfrm>
          <a:custGeom>
            <a:avLst/>
            <a:gdLst>
              <a:gd name="connsiteX0" fmla="*/ 1165310 w 4211055"/>
              <a:gd name="connsiteY0" fmla="*/ 990 h 4000145"/>
              <a:gd name="connsiteX1" fmla="*/ 2418078 w 4211055"/>
              <a:gd name="connsiteY1" fmla="*/ 367333 h 4000145"/>
              <a:gd name="connsiteX2" fmla="*/ 4174528 w 4211055"/>
              <a:gd name="connsiteY2" fmla="*/ 3871009 h 4000145"/>
              <a:gd name="connsiteX3" fmla="*/ 4145661 w 4211055"/>
              <a:gd name="connsiteY3" fmla="*/ 4000145 h 4000145"/>
              <a:gd name="connsiteX4" fmla="*/ 0 w 4211055"/>
              <a:gd name="connsiteY4" fmla="*/ 4000145 h 4000145"/>
              <a:gd name="connsiteX5" fmla="*/ 0 w 4211055"/>
              <a:gd name="connsiteY5" fmla="*/ 4000144 h 4000145"/>
              <a:gd name="connsiteX6" fmla="*/ 3932946 w 4211055"/>
              <a:gd name="connsiteY6" fmla="*/ 4000144 h 4000145"/>
              <a:gd name="connsiteX7" fmla="*/ 3985875 w 4211055"/>
              <a:gd name="connsiteY7" fmla="*/ 3757912 h 4000145"/>
              <a:gd name="connsiteX8" fmla="*/ 2314254 w 4211055"/>
              <a:gd name="connsiteY8" fmla="*/ 461503 h 4000145"/>
              <a:gd name="connsiteX9" fmla="*/ 1133823 w 4211055"/>
              <a:gd name="connsiteY9" fmla="*/ 110981 h 4000145"/>
              <a:gd name="connsiteX10" fmla="*/ 994619 w 4211055"/>
              <a:gd name="connsiteY10" fmla="*/ 110419 h 4000145"/>
              <a:gd name="connsiteX11" fmla="*/ 60036 w 4211055"/>
              <a:gd name="connsiteY11" fmla="*/ 330041 h 4000145"/>
              <a:gd name="connsiteX12" fmla="*/ 0 w 4211055"/>
              <a:gd name="connsiteY12" fmla="*/ 360008 h 4000145"/>
              <a:gd name="connsiteX13" fmla="*/ 0 w 4211055"/>
              <a:gd name="connsiteY13" fmla="*/ 251609 h 4000145"/>
              <a:gd name="connsiteX14" fmla="*/ 158783 w 4211055"/>
              <a:gd name="connsiteY14" fmla="*/ 182603 h 4000145"/>
              <a:gd name="connsiteX15" fmla="*/ 1165310 w 4211055"/>
              <a:gd name="connsiteY15" fmla="*/ 990 h 40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11055" h="4000145">
                <a:moveTo>
                  <a:pt x="1165310" y="990"/>
                </a:moveTo>
                <a:cubicBezTo>
                  <a:pt x="1578456" y="12730"/>
                  <a:pt x="2002082" y="129252"/>
                  <a:pt x="2418078" y="367333"/>
                </a:cubicBezTo>
                <a:cubicBezTo>
                  <a:pt x="3626917" y="1059170"/>
                  <a:pt x="4390740" y="2547253"/>
                  <a:pt x="4174528" y="3871009"/>
                </a:cubicBezTo>
                <a:lnTo>
                  <a:pt x="4145661" y="4000145"/>
                </a:lnTo>
                <a:lnTo>
                  <a:pt x="0" y="4000145"/>
                </a:lnTo>
                <a:lnTo>
                  <a:pt x="0" y="4000144"/>
                </a:lnTo>
                <a:lnTo>
                  <a:pt x="3932946" y="4000144"/>
                </a:lnTo>
                <a:lnTo>
                  <a:pt x="3985875" y="3757912"/>
                </a:lnTo>
                <a:cubicBezTo>
                  <a:pt x="4181907" y="2517281"/>
                  <a:pt x="3455171" y="1117132"/>
                  <a:pt x="2314254" y="461503"/>
                </a:cubicBezTo>
                <a:cubicBezTo>
                  <a:pt x="1921632" y="235883"/>
                  <a:pt x="1522506" y="124256"/>
                  <a:pt x="1133823" y="110981"/>
                </a:cubicBezTo>
                <a:cubicBezTo>
                  <a:pt x="1087262" y="109391"/>
                  <a:pt x="1040851" y="109212"/>
                  <a:pt x="994619" y="110419"/>
                </a:cubicBezTo>
                <a:cubicBezTo>
                  <a:pt x="670992" y="118859"/>
                  <a:pt x="356135" y="195139"/>
                  <a:pt x="60036" y="330041"/>
                </a:cubicBezTo>
                <a:lnTo>
                  <a:pt x="0" y="360008"/>
                </a:lnTo>
                <a:lnTo>
                  <a:pt x="0" y="251609"/>
                </a:lnTo>
                <a:lnTo>
                  <a:pt x="158783" y="182603"/>
                </a:lnTo>
                <a:cubicBezTo>
                  <a:pt x="479801" y="54981"/>
                  <a:pt x="818871" y="-8854"/>
                  <a:pt x="116531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351603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F7231B-C534-94B0-6E41-C052FE7D0DE5}"/>
              </a:ext>
            </a:extLst>
          </p:cNvPr>
          <p:cNvSpPr>
            <a:spLocks noGrp="1"/>
          </p:cNvSpPr>
          <p:nvPr>
            <p:ph type="title"/>
          </p:nvPr>
        </p:nvSpPr>
        <p:spPr>
          <a:xfrm>
            <a:off x="5899353" y="431632"/>
            <a:ext cx="5561125" cy="1330839"/>
          </a:xfrm>
        </p:spPr>
        <p:txBody>
          <a:bodyPr>
            <a:normAutofit/>
          </a:bodyPr>
          <a:lstStyle/>
          <a:p>
            <a:r>
              <a:rPr lang="fr-CA" dirty="0"/>
              <a:t>Grade 9 </a:t>
            </a:r>
            <a:r>
              <a:rPr lang="fr-CA" dirty="0" err="1"/>
              <a:t>programming</a:t>
            </a:r>
            <a:endParaRPr lang="en-US" dirty="0"/>
          </a:p>
        </p:txBody>
      </p:sp>
      <p:pic>
        <p:nvPicPr>
          <p:cNvPr id="5" name="Picture 4" descr="A logo of a dog&#10;&#10;Description automatically generated">
            <a:extLst>
              <a:ext uri="{FF2B5EF4-FFF2-40B4-BE49-F238E27FC236}">
                <a16:creationId xmlns:a16="http://schemas.microsoft.com/office/drawing/2014/main" id="{42E56346-8A6A-CAFE-B609-02696FB2B511}"/>
              </a:ext>
            </a:extLst>
          </p:cNvPr>
          <p:cNvPicPr>
            <a:picLocks noChangeAspect="1"/>
          </p:cNvPicPr>
          <p:nvPr/>
        </p:nvPicPr>
        <p:blipFill>
          <a:blip r:embed="rId3" r:link="rId4" cstate="print">
            <a:extLst>
              <a:ext uri="{28A0092B-C50C-407E-A947-70E740481C1C}">
                <a14:useLocalDpi xmlns:a14="http://schemas.microsoft.com/office/drawing/2010/main" val="0"/>
              </a:ext>
            </a:extLst>
          </a:blip>
          <a:srcRect t="633" r="2" b="2"/>
          <a:stretch>
            <a:fillRect/>
          </a:stretch>
        </p:blipFill>
        <p:spPr bwMode="auto">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p:spPr>
      </p:pic>
      <p:sp>
        <p:nvSpPr>
          <p:cNvPr id="3" name="Content Placeholder 2">
            <a:extLst>
              <a:ext uri="{FF2B5EF4-FFF2-40B4-BE49-F238E27FC236}">
                <a16:creationId xmlns:a16="http://schemas.microsoft.com/office/drawing/2014/main" id="{ABFF17C1-D1EE-C137-0E26-F4C734B32AD8}"/>
              </a:ext>
            </a:extLst>
          </p:cNvPr>
          <p:cNvSpPr>
            <a:spLocks noGrp="1"/>
          </p:cNvSpPr>
          <p:nvPr>
            <p:ph idx="1"/>
          </p:nvPr>
        </p:nvSpPr>
        <p:spPr>
          <a:xfrm>
            <a:off x="5604388" y="1592826"/>
            <a:ext cx="6381136" cy="4833542"/>
          </a:xfrm>
        </p:spPr>
        <p:txBody>
          <a:bodyPr>
            <a:normAutofit/>
          </a:bodyPr>
          <a:lstStyle/>
          <a:p>
            <a:r>
              <a:rPr lang="fr-CA" sz="2000" dirty="0" err="1"/>
              <a:t>Compulsory</a:t>
            </a:r>
            <a:r>
              <a:rPr lang="fr-CA" sz="2000" dirty="0"/>
              <a:t> courses</a:t>
            </a:r>
          </a:p>
          <a:p>
            <a:pPr lvl="1"/>
            <a:r>
              <a:rPr lang="fr-CA" sz="2000" dirty="0"/>
              <a:t>Français 10F</a:t>
            </a:r>
          </a:p>
          <a:p>
            <a:pPr lvl="2"/>
            <a:r>
              <a:rPr lang="fr-CA" dirty="0"/>
              <a:t>Vie-travail: exploration 15G (</a:t>
            </a:r>
            <a:r>
              <a:rPr lang="fr-CA" dirty="0" err="1"/>
              <a:t>LifeWorks</a:t>
            </a:r>
            <a:r>
              <a:rPr lang="fr-CA" dirty="0"/>
              <a:t> Exploration)</a:t>
            </a:r>
          </a:p>
          <a:p>
            <a:pPr lvl="1"/>
            <a:r>
              <a:rPr lang="fr-CA" sz="2000" dirty="0"/>
              <a:t>ELA 10F</a:t>
            </a:r>
          </a:p>
          <a:p>
            <a:pPr lvl="1"/>
            <a:r>
              <a:rPr lang="fr-CA" sz="2000" dirty="0"/>
              <a:t>Canada dans le monde contemporain 10F (Social </a:t>
            </a:r>
            <a:r>
              <a:rPr lang="fr-CA" sz="2000" dirty="0" err="1"/>
              <a:t>Studies</a:t>
            </a:r>
            <a:r>
              <a:rPr lang="fr-CA" sz="2000" dirty="0"/>
              <a:t>)</a:t>
            </a:r>
          </a:p>
          <a:p>
            <a:pPr lvl="1"/>
            <a:r>
              <a:rPr lang="fr-CA" sz="2000" dirty="0"/>
              <a:t>Science de la nature 10F (Science)</a:t>
            </a:r>
          </a:p>
          <a:p>
            <a:pPr lvl="1"/>
            <a:r>
              <a:rPr lang="fr-CA" sz="2000" dirty="0"/>
              <a:t>Mathématiques 10F (Math 10F)</a:t>
            </a:r>
          </a:p>
          <a:p>
            <a:pPr lvl="2"/>
            <a:r>
              <a:rPr lang="fr-CA" dirty="0"/>
              <a:t>Mathématiques en transition 10F (</a:t>
            </a:r>
            <a:r>
              <a:rPr lang="fr-CA" dirty="0" err="1"/>
              <a:t>Transitional</a:t>
            </a:r>
            <a:r>
              <a:rPr lang="fr-CA" dirty="0"/>
              <a:t> Math)</a:t>
            </a:r>
          </a:p>
          <a:p>
            <a:pPr lvl="1"/>
            <a:r>
              <a:rPr lang="fr-CA" sz="2000" dirty="0"/>
              <a:t>Éducation physique et santé 10F (Physical Education and </a:t>
            </a:r>
            <a:r>
              <a:rPr lang="fr-CA" sz="2000" dirty="0" err="1"/>
              <a:t>Health</a:t>
            </a:r>
            <a:r>
              <a:rPr lang="fr-CA" sz="2000" dirty="0"/>
              <a:t>)</a:t>
            </a:r>
          </a:p>
          <a:p>
            <a:pPr marL="457200" lvl="1" indent="0">
              <a:buNone/>
            </a:pPr>
            <a:endParaRPr lang="fr-CA" sz="1700" dirty="0"/>
          </a:p>
          <a:p>
            <a:pPr lvl="1"/>
            <a:endParaRPr lang="en-US" sz="1700" dirty="0"/>
          </a:p>
        </p:txBody>
      </p:sp>
    </p:spTree>
    <p:extLst>
      <p:ext uri="{BB962C8B-B14F-4D97-AF65-F5344CB8AC3E}">
        <p14:creationId xmlns:p14="http://schemas.microsoft.com/office/powerpoint/2010/main" val="1598493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78FB702-1365-29D1-E372-2B8C40C46374}"/>
              </a:ext>
            </a:extLst>
          </p:cNvPr>
          <p:cNvPicPr>
            <a:picLocks noChangeAspect="1"/>
          </p:cNvPicPr>
          <p:nvPr/>
        </p:nvPicPr>
        <p:blipFill rotWithShape="1">
          <a:blip r:embed="rId3" cstate="print">
            <a:alphaModFix amt="40000"/>
            <a:extLst>
              <a:ext uri="{28A0092B-C50C-407E-A947-70E740481C1C}">
                <a14:useLocalDpi xmlns:a14="http://schemas.microsoft.com/office/drawing/2010/main" val="0"/>
              </a:ext>
            </a:extLst>
          </a:blip>
          <a:srcRect l="3009" r="14741" b="-1"/>
          <a:stretch/>
        </p:blipFill>
        <p:spPr>
          <a:xfrm>
            <a:off x="0" y="0"/>
            <a:ext cx="8450297" cy="6857990"/>
          </a:xfrm>
          <a:prstGeom prst="rect">
            <a:avLst/>
          </a:prstGeom>
          <a:noFill/>
        </p:spPr>
      </p:pic>
      <p:sp>
        <p:nvSpPr>
          <p:cNvPr id="2" name="Title 1">
            <a:extLst>
              <a:ext uri="{FF2B5EF4-FFF2-40B4-BE49-F238E27FC236}">
                <a16:creationId xmlns:a16="http://schemas.microsoft.com/office/drawing/2014/main" id="{43D76432-E1DA-5BDE-464B-C8607A3923E7}"/>
              </a:ext>
            </a:extLst>
          </p:cNvPr>
          <p:cNvSpPr>
            <a:spLocks noGrp="1"/>
          </p:cNvSpPr>
          <p:nvPr>
            <p:ph type="title"/>
          </p:nvPr>
        </p:nvSpPr>
        <p:spPr>
          <a:xfrm>
            <a:off x="5966004" y="-164596"/>
            <a:ext cx="5962785" cy="1627636"/>
          </a:xfrm>
        </p:spPr>
        <p:txBody>
          <a:bodyPr>
            <a:normAutofit/>
          </a:bodyPr>
          <a:lstStyle/>
          <a:p>
            <a:r>
              <a:rPr lang="fr-CA" dirty="0">
                <a:solidFill>
                  <a:srgbClr val="FFFFFF"/>
                </a:solidFill>
              </a:rPr>
              <a:t>Grade 9 Option Courses</a:t>
            </a:r>
            <a:endParaRPr lang="en-US" dirty="0">
              <a:solidFill>
                <a:srgbClr val="FFFFFF"/>
              </a:solidFill>
            </a:endParaRPr>
          </a:p>
        </p:txBody>
      </p:sp>
      <p:sp>
        <p:nvSpPr>
          <p:cNvPr id="3" name="Content Placeholder 2">
            <a:extLst>
              <a:ext uri="{FF2B5EF4-FFF2-40B4-BE49-F238E27FC236}">
                <a16:creationId xmlns:a16="http://schemas.microsoft.com/office/drawing/2014/main" id="{55220C16-A554-8BAE-D62E-3426BC0DE0C3}"/>
              </a:ext>
            </a:extLst>
          </p:cNvPr>
          <p:cNvSpPr>
            <a:spLocks noGrp="1"/>
          </p:cNvSpPr>
          <p:nvPr>
            <p:ph idx="1"/>
          </p:nvPr>
        </p:nvSpPr>
        <p:spPr>
          <a:xfrm>
            <a:off x="838200" y="157018"/>
            <a:ext cx="5251316" cy="6335857"/>
          </a:xfrm>
        </p:spPr>
        <p:txBody>
          <a:bodyPr>
            <a:noAutofit/>
          </a:bodyPr>
          <a:lstStyle/>
          <a:p>
            <a:r>
              <a:rPr lang="fr-CA" sz="2200" dirty="0" err="1">
                <a:solidFill>
                  <a:srgbClr val="FFFFFF"/>
                </a:solidFill>
              </a:rPr>
              <a:t>Students</a:t>
            </a:r>
            <a:r>
              <a:rPr lang="fr-CA" sz="2200" dirty="0">
                <a:solidFill>
                  <a:srgbClr val="FFFFFF"/>
                </a:solidFill>
              </a:rPr>
              <a:t> </a:t>
            </a:r>
            <a:r>
              <a:rPr lang="fr-CA" sz="2200" dirty="0" err="1">
                <a:solidFill>
                  <a:srgbClr val="FFFFFF"/>
                </a:solidFill>
              </a:rPr>
              <a:t>may</a:t>
            </a:r>
            <a:r>
              <a:rPr lang="fr-CA" sz="2200" dirty="0">
                <a:solidFill>
                  <a:srgbClr val="FFFFFF"/>
                </a:solidFill>
              </a:rPr>
              <a:t> </a:t>
            </a:r>
            <a:r>
              <a:rPr lang="fr-CA" sz="2200" dirty="0" err="1">
                <a:solidFill>
                  <a:srgbClr val="FFFFFF"/>
                </a:solidFill>
              </a:rPr>
              <a:t>choose</a:t>
            </a:r>
            <a:r>
              <a:rPr lang="fr-CA" sz="2200" dirty="0">
                <a:solidFill>
                  <a:srgbClr val="FFFFFF"/>
                </a:solidFill>
              </a:rPr>
              <a:t> 2 options</a:t>
            </a:r>
          </a:p>
          <a:p>
            <a:pPr lvl="1"/>
            <a:r>
              <a:rPr lang="fr-CA" sz="2200" dirty="0">
                <a:solidFill>
                  <a:srgbClr val="FFFFFF"/>
                </a:solidFill>
              </a:rPr>
              <a:t>Innovations commerciales 10S (Business Innovations)</a:t>
            </a:r>
          </a:p>
          <a:p>
            <a:pPr lvl="1"/>
            <a:r>
              <a:rPr lang="fr-CA" sz="2200" dirty="0">
                <a:solidFill>
                  <a:srgbClr val="FFFFFF"/>
                </a:solidFill>
              </a:rPr>
              <a:t>Arts dramatiques 10S (Drama)</a:t>
            </a:r>
          </a:p>
          <a:p>
            <a:pPr lvl="1"/>
            <a:r>
              <a:rPr lang="fr-CA" sz="2200" dirty="0">
                <a:solidFill>
                  <a:srgbClr val="FFFFFF"/>
                </a:solidFill>
              </a:rPr>
              <a:t>Arts visuels 10S (Visual Arts)</a:t>
            </a:r>
          </a:p>
          <a:p>
            <a:pPr lvl="1"/>
            <a:r>
              <a:rPr lang="fr-CA" sz="2200" dirty="0">
                <a:solidFill>
                  <a:srgbClr val="FFFFFF"/>
                </a:solidFill>
              </a:rPr>
              <a:t>Étude de la famille 10S (Family </a:t>
            </a:r>
            <a:r>
              <a:rPr lang="fr-CA" sz="2200" dirty="0" err="1">
                <a:solidFill>
                  <a:srgbClr val="FFFFFF"/>
                </a:solidFill>
              </a:rPr>
              <a:t>Studies</a:t>
            </a:r>
            <a:r>
              <a:rPr lang="fr-CA" sz="2200" dirty="0">
                <a:solidFill>
                  <a:srgbClr val="FFFFFF"/>
                </a:solidFill>
              </a:rPr>
              <a:t>)</a:t>
            </a:r>
          </a:p>
          <a:p>
            <a:pPr lvl="1"/>
            <a:r>
              <a:rPr lang="fr-CA" sz="2200" dirty="0">
                <a:solidFill>
                  <a:srgbClr val="FFFFFF"/>
                </a:solidFill>
              </a:rPr>
              <a:t>Espagnol 10F (</a:t>
            </a:r>
            <a:r>
              <a:rPr lang="fr-CA" sz="2200" dirty="0" err="1">
                <a:solidFill>
                  <a:srgbClr val="FFFFFF"/>
                </a:solidFill>
              </a:rPr>
              <a:t>Spanish</a:t>
            </a:r>
            <a:r>
              <a:rPr lang="fr-CA" sz="2200" dirty="0">
                <a:solidFill>
                  <a:srgbClr val="FFFFFF"/>
                </a:solidFill>
              </a:rPr>
              <a:t>)</a:t>
            </a:r>
          </a:p>
          <a:p>
            <a:pPr lvl="1"/>
            <a:r>
              <a:rPr lang="fr-CA" sz="2200" dirty="0">
                <a:solidFill>
                  <a:srgbClr val="FFFFFF"/>
                </a:solidFill>
              </a:rPr>
              <a:t>Application des technologies de l’information et communication 1 &amp; 2 (</a:t>
            </a:r>
            <a:r>
              <a:rPr lang="fr-CA" sz="2200" dirty="0" err="1">
                <a:solidFill>
                  <a:srgbClr val="FFFFFF"/>
                </a:solidFill>
              </a:rPr>
              <a:t>Applying</a:t>
            </a:r>
            <a:r>
              <a:rPr lang="fr-CA" sz="2200" dirty="0">
                <a:solidFill>
                  <a:srgbClr val="FFFFFF"/>
                </a:solidFill>
              </a:rPr>
              <a:t> information and communication </a:t>
            </a:r>
            <a:r>
              <a:rPr lang="fr-CA" sz="2200" dirty="0" err="1">
                <a:solidFill>
                  <a:srgbClr val="FFFFFF"/>
                </a:solidFill>
              </a:rPr>
              <a:t>technology</a:t>
            </a:r>
            <a:r>
              <a:rPr lang="fr-CA" sz="2200" dirty="0">
                <a:solidFill>
                  <a:srgbClr val="FFFFFF"/>
                </a:solidFill>
              </a:rPr>
              <a:t>)</a:t>
            </a:r>
          </a:p>
          <a:p>
            <a:pPr marL="457200" lvl="1" indent="0">
              <a:buNone/>
            </a:pPr>
            <a:endParaRPr lang="fr-CA" sz="2200" dirty="0">
              <a:solidFill>
                <a:srgbClr val="FFFFFF"/>
              </a:solidFill>
            </a:endParaRPr>
          </a:p>
          <a:p>
            <a:pPr lvl="1"/>
            <a:endParaRPr lang="fr-CA" sz="2200" dirty="0">
              <a:solidFill>
                <a:srgbClr val="FFFFFF"/>
              </a:solidFill>
            </a:endParaRPr>
          </a:p>
          <a:p>
            <a:r>
              <a:rPr lang="fr-CA" sz="2200" dirty="0">
                <a:solidFill>
                  <a:srgbClr val="FFFFFF"/>
                </a:solidFill>
              </a:rPr>
              <a:t>Music classes </a:t>
            </a:r>
            <a:r>
              <a:rPr lang="fr-CA" sz="2200" dirty="0" err="1">
                <a:solidFill>
                  <a:srgbClr val="FFFFFF"/>
                </a:solidFill>
              </a:rPr>
              <a:t>may</a:t>
            </a:r>
            <a:r>
              <a:rPr lang="fr-CA" sz="2200" dirty="0">
                <a:solidFill>
                  <a:srgbClr val="FFFFFF"/>
                </a:solidFill>
              </a:rPr>
              <a:t> </a:t>
            </a:r>
            <a:r>
              <a:rPr lang="fr-CA" sz="2200" dirty="0" err="1">
                <a:solidFill>
                  <a:srgbClr val="FFFFFF"/>
                </a:solidFill>
              </a:rPr>
              <a:t>occur</a:t>
            </a:r>
            <a:r>
              <a:rPr lang="fr-CA" sz="2200" dirty="0">
                <a:solidFill>
                  <a:srgbClr val="FFFFFF"/>
                </a:solidFill>
              </a:rPr>
              <a:t> in the </a:t>
            </a:r>
            <a:r>
              <a:rPr lang="fr-CA" sz="2200" dirty="0" err="1">
                <a:solidFill>
                  <a:srgbClr val="FFFFFF"/>
                </a:solidFill>
              </a:rPr>
              <a:t>morning</a:t>
            </a:r>
            <a:r>
              <a:rPr lang="fr-CA" sz="2200" dirty="0">
                <a:solidFill>
                  <a:srgbClr val="FFFFFF"/>
                </a:solidFill>
              </a:rPr>
              <a:t> (7:45am) or at lunch time</a:t>
            </a:r>
          </a:p>
          <a:p>
            <a:pPr lvl="1"/>
            <a:r>
              <a:rPr lang="fr-CA" sz="2200" dirty="0">
                <a:solidFill>
                  <a:srgbClr val="FFFFFF"/>
                </a:solidFill>
              </a:rPr>
              <a:t>Choir 10S</a:t>
            </a:r>
          </a:p>
          <a:p>
            <a:pPr lvl="1"/>
            <a:r>
              <a:rPr lang="fr-CA" sz="2200" dirty="0">
                <a:solidFill>
                  <a:srgbClr val="FFFFFF"/>
                </a:solidFill>
              </a:rPr>
              <a:t>Concert Band 10S</a:t>
            </a:r>
          </a:p>
          <a:p>
            <a:pPr lvl="1"/>
            <a:r>
              <a:rPr lang="fr-CA" sz="2200" dirty="0">
                <a:solidFill>
                  <a:srgbClr val="FFFFFF"/>
                </a:solidFill>
              </a:rPr>
              <a:t>Jazz Band 10S</a:t>
            </a:r>
            <a:endParaRPr lang="en-US" sz="2200" dirty="0">
              <a:solidFill>
                <a:srgbClr val="FFFFFF"/>
              </a:solidFill>
            </a:endParaRPr>
          </a:p>
        </p:txBody>
      </p:sp>
      <p:pic>
        <p:nvPicPr>
          <p:cNvPr id="4" name="Picture 3" descr="A logo of a dog&#10;&#10;Description automatically generated">
            <a:extLst>
              <a:ext uri="{FF2B5EF4-FFF2-40B4-BE49-F238E27FC236}">
                <a16:creationId xmlns:a16="http://schemas.microsoft.com/office/drawing/2014/main" id="{524B0EAC-DCDA-9543-CEED-E63DB42DC7E1}"/>
              </a:ext>
            </a:extLst>
          </p:cNvPr>
          <p:cNvPicPr>
            <a:picLocks noChangeAspect="1"/>
          </p:cNvPicPr>
          <p:nvPr/>
        </p:nvPicPr>
        <p:blipFill>
          <a:blip r:embed="rId4" r:link="rId5" cstate="print">
            <a:extLst>
              <a:ext uri="{28A0092B-C50C-407E-A947-70E740481C1C}">
                <a14:useLocalDpi xmlns:a14="http://schemas.microsoft.com/office/drawing/2010/main" val="0"/>
              </a:ext>
            </a:extLst>
          </a:blip>
          <a:srcRect l="6732" r="6323" b="2"/>
          <a:stretch>
            <a:fillRect/>
          </a:stretch>
        </p:blipFill>
        <p:spPr bwMode="auto">
          <a:xfrm>
            <a:off x="622616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p:spPr>
      </p:pic>
    </p:spTree>
    <p:extLst>
      <p:ext uri="{BB962C8B-B14F-4D97-AF65-F5344CB8AC3E}">
        <p14:creationId xmlns:p14="http://schemas.microsoft.com/office/powerpoint/2010/main" val="1082751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2A8E2CE-2E01-C55E-D406-AB9A52D2FBF4}"/>
              </a:ext>
            </a:extLst>
          </p:cNvPr>
          <p:cNvSpPr>
            <a:spLocks noGrp="1"/>
          </p:cNvSpPr>
          <p:nvPr>
            <p:ph type="title"/>
          </p:nvPr>
        </p:nvSpPr>
        <p:spPr>
          <a:xfrm>
            <a:off x="373626" y="226142"/>
            <a:ext cx="7787148" cy="1330840"/>
          </a:xfrm>
        </p:spPr>
        <p:txBody>
          <a:bodyPr>
            <a:normAutofit/>
          </a:bodyPr>
          <a:lstStyle/>
          <a:p>
            <a:r>
              <a:rPr lang="fr-CA" dirty="0" err="1"/>
              <a:t>Other</a:t>
            </a:r>
            <a:r>
              <a:rPr lang="fr-CA" dirty="0"/>
              <a:t> </a:t>
            </a:r>
            <a:r>
              <a:rPr lang="fr-CA" dirty="0" err="1"/>
              <a:t>pathways</a:t>
            </a:r>
            <a:r>
              <a:rPr lang="fr-CA" dirty="0"/>
              <a:t> </a:t>
            </a:r>
            <a:r>
              <a:rPr lang="fr-CA" dirty="0" err="1"/>
              <a:t>offered</a:t>
            </a:r>
            <a:r>
              <a:rPr lang="fr-CA" dirty="0"/>
              <a:t> at CPET</a:t>
            </a:r>
            <a:endParaRPr lang="en-US" dirty="0"/>
          </a:p>
        </p:txBody>
      </p:sp>
      <p:sp>
        <p:nvSpPr>
          <p:cNvPr id="3" name="Content Placeholder 2">
            <a:extLst>
              <a:ext uri="{FF2B5EF4-FFF2-40B4-BE49-F238E27FC236}">
                <a16:creationId xmlns:a16="http://schemas.microsoft.com/office/drawing/2014/main" id="{EF63673F-388E-67E0-7F4F-10D027B42A97}"/>
              </a:ext>
            </a:extLst>
          </p:cNvPr>
          <p:cNvSpPr>
            <a:spLocks noGrp="1"/>
          </p:cNvSpPr>
          <p:nvPr>
            <p:ph idx="1"/>
          </p:nvPr>
        </p:nvSpPr>
        <p:spPr>
          <a:xfrm>
            <a:off x="373626" y="1337912"/>
            <a:ext cx="6577780" cy="5102217"/>
          </a:xfrm>
        </p:spPr>
        <p:txBody>
          <a:bodyPr>
            <a:normAutofit/>
          </a:bodyPr>
          <a:lstStyle/>
          <a:p>
            <a:r>
              <a:rPr lang="fr-CA" sz="2400" dirty="0" err="1"/>
              <a:t>sTeam</a:t>
            </a:r>
            <a:r>
              <a:rPr lang="fr-CA" sz="2400" dirty="0"/>
              <a:t> Program</a:t>
            </a:r>
          </a:p>
          <a:p>
            <a:pPr lvl="1"/>
            <a:r>
              <a:rPr lang="fr-CA" dirty="0" err="1"/>
              <a:t>Beginning</a:t>
            </a:r>
            <a:r>
              <a:rPr lang="fr-CA" dirty="0"/>
              <a:t> in Grade 10</a:t>
            </a:r>
          </a:p>
          <a:p>
            <a:pPr lvl="1"/>
            <a:r>
              <a:rPr lang="fr-CA" dirty="0"/>
              <a:t>For </a:t>
            </a:r>
            <a:r>
              <a:rPr lang="fr-CA" dirty="0" err="1"/>
              <a:t>students</a:t>
            </a:r>
            <a:r>
              <a:rPr lang="fr-CA" dirty="0"/>
              <a:t> </a:t>
            </a:r>
            <a:r>
              <a:rPr lang="fr-CA" dirty="0" err="1"/>
              <a:t>who</a:t>
            </a:r>
            <a:r>
              <a:rPr lang="fr-CA" dirty="0"/>
              <a:t> </a:t>
            </a:r>
            <a:r>
              <a:rPr lang="fr-CA" dirty="0" err="1"/>
              <a:t>want</a:t>
            </a:r>
            <a:r>
              <a:rPr lang="fr-CA" dirty="0"/>
              <a:t> an </a:t>
            </a:r>
            <a:r>
              <a:rPr lang="fr-CA" dirty="0" err="1"/>
              <a:t>interdisciplinary</a:t>
            </a:r>
            <a:r>
              <a:rPr lang="fr-CA" dirty="0"/>
              <a:t> and </a:t>
            </a:r>
            <a:r>
              <a:rPr lang="fr-CA" dirty="0" err="1"/>
              <a:t>project-based</a:t>
            </a:r>
            <a:r>
              <a:rPr lang="fr-CA" dirty="0"/>
              <a:t> </a:t>
            </a:r>
            <a:r>
              <a:rPr lang="fr-CA" dirty="0" err="1"/>
              <a:t>approach</a:t>
            </a:r>
            <a:r>
              <a:rPr lang="fr-CA" dirty="0"/>
              <a:t> to </a:t>
            </a:r>
            <a:r>
              <a:rPr lang="fr-CA" dirty="0" err="1"/>
              <a:t>learning</a:t>
            </a:r>
            <a:r>
              <a:rPr lang="fr-CA" dirty="0"/>
              <a:t>.</a:t>
            </a:r>
          </a:p>
          <a:p>
            <a:pPr lvl="1"/>
            <a:r>
              <a:rPr lang="fr-CA" dirty="0"/>
              <a:t>Français, Science de la nature, art visuel </a:t>
            </a:r>
            <a:r>
              <a:rPr lang="fr-CA" dirty="0">
                <a:sym typeface="Wingdings" panose="05000000000000000000" pitchFamily="2" charset="2"/>
              </a:rPr>
              <a:t></a:t>
            </a:r>
            <a:r>
              <a:rPr lang="en-US" dirty="0">
                <a:sym typeface="Wingdings" panose="05000000000000000000" pitchFamily="2" charset="2"/>
              </a:rPr>
              <a:t> will be taken a full morning in one semester.</a:t>
            </a:r>
            <a:endParaRPr lang="fr-CA" dirty="0"/>
          </a:p>
          <a:p>
            <a:r>
              <a:rPr lang="fr-CA" sz="2400" dirty="0"/>
              <a:t>Advanced Placement</a:t>
            </a:r>
          </a:p>
          <a:p>
            <a:pPr lvl="1"/>
            <a:r>
              <a:rPr lang="fr-CA" dirty="0" err="1"/>
              <a:t>Offered</a:t>
            </a:r>
            <a:r>
              <a:rPr lang="fr-CA" dirty="0"/>
              <a:t> for Grade 12 </a:t>
            </a:r>
            <a:r>
              <a:rPr lang="fr-CA" dirty="0" err="1"/>
              <a:t>students</a:t>
            </a:r>
            <a:r>
              <a:rPr lang="fr-CA" dirty="0"/>
              <a:t>. </a:t>
            </a:r>
            <a:r>
              <a:rPr lang="fr-CA" dirty="0" err="1"/>
              <a:t>Language</a:t>
            </a:r>
            <a:r>
              <a:rPr lang="fr-CA" dirty="0"/>
              <a:t> of instruction </a:t>
            </a:r>
            <a:r>
              <a:rPr lang="fr-CA" dirty="0" err="1"/>
              <a:t>is</a:t>
            </a:r>
            <a:r>
              <a:rPr lang="fr-CA" dirty="0"/>
              <a:t> English for AP courses. </a:t>
            </a:r>
          </a:p>
          <a:p>
            <a:pPr lvl="1"/>
            <a:r>
              <a:rPr lang="fr-CA" dirty="0" err="1"/>
              <a:t>Calculus</a:t>
            </a:r>
            <a:r>
              <a:rPr lang="fr-CA" dirty="0"/>
              <a:t> AB 42S</a:t>
            </a:r>
          </a:p>
          <a:p>
            <a:pPr lvl="1"/>
            <a:r>
              <a:rPr lang="fr-CA" dirty="0" err="1"/>
              <a:t>Literature</a:t>
            </a:r>
            <a:r>
              <a:rPr lang="fr-CA" dirty="0"/>
              <a:t> and Composition 42S</a:t>
            </a:r>
          </a:p>
          <a:p>
            <a:pPr lvl="1"/>
            <a:r>
              <a:rPr lang="fr-CA" dirty="0"/>
              <a:t>Chemistry 42S</a:t>
            </a:r>
            <a:endParaRPr lang="en-US" dirty="0"/>
          </a:p>
        </p:txBody>
      </p:sp>
      <p:pic>
        <p:nvPicPr>
          <p:cNvPr id="4" name="Picture 3" descr="A logo of a dog&#10;&#10;Description automatically generated">
            <a:extLst>
              <a:ext uri="{FF2B5EF4-FFF2-40B4-BE49-F238E27FC236}">
                <a16:creationId xmlns:a16="http://schemas.microsoft.com/office/drawing/2014/main" id="{9A126BA1-A93F-072A-45E6-5B41C6B5981E}"/>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bwMode="auto">
          <a:xfrm>
            <a:off x="6880610" y="1071282"/>
            <a:ext cx="4737650" cy="4737650"/>
          </a:xfrm>
          <a:prstGeom prst="rect">
            <a:avLst/>
          </a:prstGeom>
          <a:noFill/>
        </p:spPr>
      </p:pic>
    </p:spTree>
    <p:extLst>
      <p:ext uri="{BB962C8B-B14F-4D97-AF65-F5344CB8AC3E}">
        <p14:creationId xmlns:p14="http://schemas.microsoft.com/office/powerpoint/2010/main" val="1650696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845E0B-3E9F-1619-63FE-208BDCFC9C8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D121ED-8104-5B57-9C94-3BFD78DDC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44A2230-DD68-EBFE-9400-8D5D848503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2EA4B50-0978-4E9D-7477-B00F57F6B96F}"/>
              </a:ext>
            </a:extLst>
          </p:cNvPr>
          <p:cNvSpPr>
            <a:spLocks noGrp="1"/>
          </p:cNvSpPr>
          <p:nvPr>
            <p:ph type="title"/>
          </p:nvPr>
        </p:nvSpPr>
        <p:spPr>
          <a:xfrm>
            <a:off x="841248" y="127114"/>
            <a:ext cx="10604937" cy="1330841"/>
          </a:xfrm>
        </p:spPr>
        <p:txBody>
          <a:bodyPr>
            <a:normAutofit/>
          </a:bodyPr>
          <a:lstStyle/>
          <a:p>
            <a:r>
              <a:rPr lang="en-US" dirty="0"/>
              <a:t>Optional Intensive programs via RETSD</a:t>
            </a:r>
            <a:br>
              <a:rPr lang="en-US" dirty="0"/>
            </a:br>
            <a:r>
              <a:rPr lang="en-US" dirty="0"/>
              <a:t>starts in Grade 11</a:t>
            </a:r>
          </a:p>
        </p:txBody>
      </p:sp>
      <p:sp>
        <p:nvSpPr>
          <p:cNvPr id="3" name="Content Placeholder 2">
            <a:extLst>
              <a:ext uri="{FF2B5EF4-FFF2-40B4-BE49-F238E27FC236}">
                <a16:creationId xmlns:a16="http://schemas.microsoft.com/office/drawing/2014/main" id="{2A082A90-4C97-3907-4A6C-9B6B899B20D4}"/>
              </a:ext>
            </a:extLst>
          </p:cNvPr>
          <p:cNvSpPr>
            <a:spLocks noGrp="1"/>
          </p:cNvSpPr>
          <p:nvPr>
            <p:ph idx="1"/>
          </p:nvPr>
        </p:nvSpPr>
        <p:spPr>
          <a:xfrm>
            <a:off x="987957" y="1681316"/>
            <a:ext cx="6276489" cy="4748981"/>
          </a:xfrm>
        </p:spPr>
        <p:txBody>
          <a:bodyPr>
            <a:normAutofit lnSpcReduction="10000"/>
          </a:bodyPr>
          <a:lstStyle/>
          <a:p>
            <a:r>
              <a:rPr lang="fr-CA" dirty="0"/>
              <a:t>Kildonan East </a:t>
            </a:r>
            <a:r>
              <a:rPr lang="fr-CA" dirty="0" err="1"/>
              <a:t>Collegiate</a:t>
            </a:r>
            <a:endParaRPr lang="fr-CA" dirty="0"/>
          </a:p>
          <a:p>
            <a:pPr lvl="1"/>
            <a:r>
              <a:rPr lang="fr-CA" dirty="0"/>
              <a:t>Automotive Technology</a:t>
            </a:r>
          </a:p>
          <a:p>
            <a:pPr lvl="1"/>
            <a:r>
              <a:rPr lang="fr-CA" dirty="0" err="1"/>
              <a:t>Baking</a:t>
            </a:r>
            <a:r>
              <a:rPr lang="fr-CA" dirty="0"/>
              <a:t> and </a:t>
            </a:r>
            <a:r>
              <a:rPr lang="fr-CA" dirty="0" err="1"/>
              <a:t>Pastry</a:t>
            </a:r>
            <a:r>
              <a:rPr lang="fr-CA" dirty="0"/>
              <a:t> Arts</a:t>
            </a:r>
          </a:p>
          <a:p>
            <a:pPr lvl="1"/>
            <a:r>
              <a:rPr lang="fr-CA" dirty="0" err="1"/>
              <a:t>Culinary</a:t>
            </a:r>
            <a:r>
              <a:rPr lang="fr-CA" dirty="0"/>
              <a:t> Arts</a:t>
            </a:r>
          </a:p>
          <a:p>
            <a:pPr lvl="1"/>
            <a:r>
              <a:rPr lang="fr-CA" dirty="0"/>
              <a:t>Collision </a:t>
            </a:r>
            <a:r>
              <a:rPr lang="fr-CA" dirty="0" err="1"/>
              <a:t>Repair</a:t>
            </a:r>
            <a:r>
              <a:rPr lang="fr-CA" dirty="0"/>
              <a:t> and </a:t>
            </a:r>
            <a:r>
              <a:rPr lang="fr-CA" dirty="0" err="1"/>
              <a:t>Refinishing</a:t>
            </a:r>
            <a:r>
              <a:rPr lang="fr-CA" dirty="0"/>
              <a:t> Technology</a:t>
            </a:r>
          </a:p>
          <a:p>
            <a:pPr lvl="1"/>
            <a:r>
              <a:rPr lang="fr-CA" dirty="0" err="1"/>
              <a:t>Electrical</a:t>
            </a:r>
            <a:r>
              <a:rPr lang="fr-CA" dirty="0"/>
              <a:t> </a:t>
            </a:r>
            <a:r>
              <a:rPr lang="fr-CA" dirty="0" err="1"/>
              <a:t>Trades</a:t>
            </a:r>
            <a:r>
              <a:rPr lang="fr-CA" dirty="0"/>
              <a:t> Technology</a:t>
            </a:r>
          </a:p>
          <a:p>
            <a:pPr lvl="1"/>
            <a:r>
              <a:rPr lang="fr-CA" dirty="0"/>
              <a:t>Graphic Design</a:t>
            </a:r>
          </a:p>
          <a:p>
            <a:pPr lvl="1"/>
            <a:r>
              <a:rPr lang="fr-CA" dirty="0" err="1"/>
              <a:t>Hairstyling</a:t>
            </a:r>
            <a:r>
              <a:rPr lang="fr-CA" dirty="0"/>
              <a:t>**</a:t>
            </a:r>
          </a:p>
          <a:p>
            <a:pPr lvl="1"/>
            <a:r>
              <a:rPr lang="fr-CA" dirty="0"/>
              <a:t>Interactive Digital Media</a:t>
            </a:r>
          </a:p>
          <a:p>
            <a:pPr lvl="1"/>
            <a:r>
              <a:rPr lang="fr-CA" dirty="0" err="1"/>
              <a:t>Photography</a:t>
            </a:r>
            <a:endParaRPr lang="fr-CA" dirty="0"/>
          </a:p>
          <a:p>
            <a:pPr lvl="1"/>
            <a:r>
              <a:rPr lang="fr-CA" dirty="0" err="1"/>
              <a:t>Refrigeration</a:t>
            </a:r>
            <a:r>
              <a:rPr lang="fr-CA" dirty="0"/>
              <a:t> and Air </a:t>
            </a:r>
            <a:r>
              <a:rPr lang="fr-CA" dirty="0" err="1"/>
              <a:t>Conditioning</a:t>
            </a:r>
            <a:r>
              <a:rPr lang="fr-CA" dirty="0"/>
              <a:t> (HVAC)</a:t>
            </a:r>
            <a:endParaRPr lang="en-US" dirty="0"/>
          </a:p>
          <a:p>
            <a:pPr marL="0" indent="0">
              <a:buNone/>
            </a:pPr>
            <a:endParaRPr lang="en-US" sz="1700" dirty="0"/>
          </a:p>
        </p:txBody>
      </p:sp>
      <p:pic>
        <p:nvPicPr>
          <p:cNvPr id="4" name="Picture 3" descr="A logo of a dog&#10;&#10;Description automatically generated">
            <a:extLst>
              <a:ext uri="{FF2B5EF4-FFF2-40B4-BE49-F238E27FC236}">
                <a16:creationId xmlns:a16="http://schemas.microsoft.com/office/drawing/2014/main" id="{76049824-AAD5-EE73-51FD-E3C40AA5148B}"/>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bwMode="auto">
          <a:xfrm>
            <a:off x="5030896" y="2341818"/>
            <a:ext cx="3755915" cy="3755915"/>
          </a:xfrm>
          <a:prstGeom prst="rect">
            <a:avLst/>
          </a:prstGeom>
          <a:noFill/>
        </p:spPr>
      </p:pic>
      <p:sp>
        <p:nvSpPr>
          <p:cNvPr id="13" name="Freeform: Shape 12">
            <a:extLst>
              <a:ext uri="{FF2B5EF4-FFF2-40B4-BE49-F238E27FC236}">
                <a16:creationId xmlns:a16="http://schemas.microsoft.com/office/drawing/2014/main" id="{EF97A76B-DB52-D17D-8AEF-B325703F1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Content Placeholder 2">
            <a:extLst>
              <a:ext uri="{FF2B5EF4-FFF2-40B4-BE49-F238E27FC236}">
                <a16:creationId xmlns:a16="http://schemas.microsoft.com/office/drawing/2014/main" id="{B3F5133A-606C-2336-BF46-0726FB1B450A}"/>
              </a:ext>
            </a:extLst>
          </p:cNvPr>
          <p:cNvSpPr txBox="1">
            <a:spLocks/>
          </p:cNvSpPr>
          <p:nvPr/>
        </p:nvSpPr>
        <p:spPr>
          <a:xfrm>
            <a:off x="6147762" y="1761135"/>
            <a:ext cx="5831326" cy="474898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dirty="0"/>
              <a:t>Murdoch </a:t>
            </a:r>
            <a:r>
              <a:rPr lang="fr-CA" dirty="0" err="1"/>
              <a:t>MacKay</a:t>
            </a:r>
            <a:r>
              <a:rPr lang="fr-CA" dirty="0"/>
              <a:t> </a:t>
            </a:r>
            <a:r>
              <a:rPr lang="fr-CA" dirty="0" err="1"/>
              <a:t>Collegiate</a:t>
            </a:r>
            <a:endParaRPr lang="fr-CA" dirty="0"/>
          </a:p>
          <a:p>
            <a:pPr lvl="1"/>
            <a:r>
              <a:rPr lang="fr-CA" sz="2000" dirty="0" err="1"/>
              <a:t>Carpentry</a:t>
            </a:r>
            <a:endParaRPr lang="fr-CA" sz="2000" dirty="0"/>
          </a:p>
          <a:p>
            <a:pPr lvl="1"/>
            <a:r>
              <a:rPr lang="fr-CA" sz="2000" dirty="0"/>
              <a:t>Fashion Technology</a:t>
            </a:r>
          </a:p>
          <a:p>
            <a:pPr lvl="1"/>
            <a:endParaRPr lang="fr-CA" sz="2000" dirty="0"/>
          </a:p>
          <a:p>
            <a:pPr lvl="1"/>
            <a:endParaRPr lang="fr-CA" sz="2000" dirty="0"/>
          </a:p>
          <a:p>
            <a:pPr marL="457200" lvl="1" indent="0">
              <a:buNone/>
            </a:pPr>
            <a:endParaRPr lang="fr-CA" sz="2000" dirty="0"/>
          </a:p>
          <a:p>
            <a:pPr marL="457200" lvl="1" indent="0">
              <a:buNone/>
            </a:pPr>
            <a:endParaRPr lang="fr-CA" sz="2000" dirty="0"/>
          </a:p>
          <a:p>
            <a:pPr marL="457200" lvl="1" indent="0">
              <a:buNone/>
            </a:pPr>
            <a:endParaRPr lang="fr-CA" sz="2000" dirty="0"/>
          </a:p>
          <a:p>
            <a:pPr marL="457200" lvl="1" indent="0">
              <a:buNone/>
            </a:pPr>
            <a:endParaRPr lang="fr-CA" sz="2000" dirty="0"/>
          </a:p>
          <a:p>
            <a:pPr marL="457200" lvl="1" indent="0">
              <a:buNone/>
            </a:pPr>
            <a:endParaRPr lang="fr-CA" sz="2000" dirty="0"/>
          </a:p>
          <a:p>
            <a:pPr marL="457200" lvl="1" indent="0">
              <a:buNone/>
            </a:pPr>
            <a:endParaRPr lang="fr-CA" sz="2000" dirty="0"/>
          </a:p>
          <a:p>
            <a:pPr marL="457200" lvl="1" indent="0">
              <a:buNone/>
            </a:pPr>
            <a:endParaRPr lang="fr-CA" sz="2000" dirty="0"/>
          </a:p>
          <a:p>
            <a:pPr marL="457200" lvl="1" indent="0">
              <a:buNone/>
            </a:pPr>
            <a:endParaRPr lang="fr-CA" sz="2000" dirty="0"/>
          </a:p>
          <a:p>
            <a:pPr marL="457200" lvl="1" indent="0">
              <a:buNone/>
            </a:pPr>
            <a:r>
              <a:rPr lang="fr-CA" sz="2000" dirty="0"/>
              <a:t>**Begins in Grade 10.</a:t>
            </a:r>
          </a:p>
          <a:p>
            <a:pPr lvl="1"/>
            <a:endParaRPr lang="fr-CA" sz="2000" dirty="0"/>
          </a:p>
          <a:p>
            <a:pPr marL="457200" lvl="1" indent="0">
              <a:buNone/>
            </a:pPr>
            <a:endParaRPr lang="en-US" sz="2000" dirty="0"/>
          </a:p>
        </p:txBody>
      </p:sp>
    </p:spTree>
    <p:extLst>
      <p:ext uri="{BB962C8B-B14F-4D97-AF65-F5344CB8AC3E}">
        <p14:creationId xmlns:p14="http://schemas.microsoft.com/office/powerpoint/2010/main" val="1925747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5C81C3-EDB8-1323-56DA-BBDC4F99C5E7}"/>
              </a:ext>
            </a:extLst>
          </p:cNvPr>
          <p:cNvSpPr>
            <a:spLocks noGrp="1"/>
          </p:cNvSpPr>
          <p:nvPr>
            <p:ph type="title"/>
          </p:nvPr>
        </p:nvSpPr>
        <p:spPr>
          <a:xfrm>
            <a:off x="3337560" y="-17358"/>
            <a:ext cx="7763256" cy="1351472"/>
          </a:xfrm>
        </p:spPr>
        <p:txBody>
          <a:bodyPr>
            <a:normAutofit/>
          </a:bodyPr>
          <a:lstStyle/>
          <a:p>
            <a:pPr algn="ctr"/>
            <a:r>
              <a:rPr lang="en-US" dirty="0">
                <a:solidFill>
                  <a:schemeClr val="tx1">
                    <a:lumMod val="85000"/>
                    <a:lumOff val="15000"/>
                  </a:schemeClr>
                </a:solidFill>
              </a:rPr>
              <a:t>Grade 9 Program Organization</a:t>
            </a:r>
          </a:p>
        </p:txBody>
      </p:sp>
      <p:pic>
        <p:nvPicPr>
          <p:cNvPr id="5" name="Picture 4" descr="A person in a garment&#10;&#10;Description automatically generated">
            <a:extLst>
              <a:ext uri="{FF2B5EF4-FFF2-40B4-BE49-F238E27FC236}">
                <a16:creationId xmlns:a16="http://schemas.microsoft.com/office/drawing/2014/main" id="{A1A79AC9-E9C1-0498-E83A-CCA59F2DFC6B}"/>
              </a:ext>
            </a:extLst>
          </p:cNvPr>
          <p:cNvPicPr>
            <a:picLocks noChangeAspect="1"/>
          </p:cNvPicPr>
          <p:nvPr/>
        </p:nvPicPr>
        <p:blipFill>
          <a:blip r:embed="rId3"/>
          <a:srcRect l="6280"/>
          <a:stretch/>
        </p:blipFill>
        <p:spPr>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sp>
        <p:nvSpPr>
          <p:cNvPr id="3" name="Content Placeholder 2">
            <a:extLst>
              <a:ext uri="{FF2B5EF4-FFF2-40B4-BE49-F238E27FC236}">
                <a16:creationId xmlns:a16="http://schemas.microsoft.com/office/drawing/2014/main" id="{5DC2E805-D8C3-C214-7D64-C0A58C1634E7}"/>
              </a:ext>
            </a:extLst>
          </p:cNvPr>
          <p:cNvSpPr>
            <a:spLocks noGrp="1"/>
          </p:cNvSpPr>
          <p:nvPr>
            <p:ph idx="1"/>
          </p:nvPr>
        </p:nvSpPr>
        <p:spPr>
          <a:xfrm>
            <a:off x="3457712" y="1060705"/>
            <a:ext cx="6061191" cy="5797296"/>
          </a:xfrm>
        </p:spPr>
        <p:txBody>
          <a:bodyPr>
            <a:normAutofit/>
          </a:bodyPr>
          <a:lstStyle/>
          <a:p>
            <a:r>
              <a:rPr lang="en-US" sz="2000" dirty="0">
                <a:solidFill>
                  <a:schemeClr val="tx1">
                    <a:lumMod val="85000"/>
                    <a:lumOff val="15000"/>
                  </a:schemeClr>
                </a:solidFill>
              </a:rPr>
              <a:t>Grade 9 students are working in the high school credit system where a </a:t>
            </a:r>
            <a:r>
              <a:rPr lang="en-US" sz="2000" b="1" dirty="0">
                <a:solidFill>
                  <a:schemeClr val="tx1">
                    <a:lumMod val="85000"/>
                    <a:lumOff val="15000"/>
                  </a:schemeClr>
                </a:solidFill>
              </a:rPr>
              <a:t>minimum of 30 credits </a:t>
            </a:r>
            <a:r>
              <a:rPr lang="en-US" sz="2000" dirty="0">
                <a:solidFill>
                  <a:schemeClr val="tx1">
                    <a:lumMod val="85000"/>
                    <a:lumOff val="15000"/>
                  </a:schemeClr>
                </a:solidFill>
              </a:rPr>
              <a:t>are required to graduate.  Most courses are worth 1 credit.</a:t>
            </a:r>
          </a:p>
          <a:p>
            <a:r>
              <a:rPr lang="en-US" sz="2000" dirty="0">
                <a:solidFill>
                  <a:schemeClr val="tx1">
                    <a:lumMod val="85000"/>
                    <a:lumOff val="15000"/>
                  </a:schemeClr>
                </a:solidFill>
              </a:rPr>
              <a:t>Students must earn a </a:t>
            </a:r>
            <a:r>
              <a:rPr lang="en-US" sz="2000" b="1" dirty="0">
                <a:solidFill>
                  <a:schemeClr val="tx1">
                    <a:lumMod val="85000"/>
                    <a:lumOff val="15000"/>
                  </a:schemeClr>
                </a:solidFill>
              </a:rPr>
              <a:t>minimum of 15 credits </a:t>
            </a:r>
            <a:r>
              <a:rPr lang="en-US" sz="2000" dirty="0">
                <a:solidFill>
                  <a:schemeClr val="tx1">
                    <a:lumMod val="85000"/>
                    <a:lumOff val="15000"/>
                  </a:schemeClr>
                </a:solidFill>
              </a:rPr>
              <a:t>in courses with French as the language for programming to qualify for the provincial French Immersion Diploma.</a:t>
            </a:r>
          </a:p>
          <a:p>
            <a:r>
              <a:rPr lang="en-US" sz="2000" dirty="0">
                <a:solidFill>
                  <a:schemeClr val="tx1">
                    <a:lumMod val="85000"/>
                    <a:lumOff val="15000"/>
                  </a:schemeClr>
                </a:solidFill>
              </a:rPr>
              <a:t>All Grade 9 students will be assigned to a Teacher Advisor (TA), who will meet monthly to share information pertaining to report cards, conferences, registration and delivering special school wide lessons throughout the school year.</a:t>
            </a:r>
          </a:p>
          <a:p>
            <a:r>
              <a:rPr lang="en-US" sz="2000" dirty="0">
                <a:solidFill>
                  <a:schemeClr val="tx1">
                    <a:lumMod val="85000"/>
                    <a:lumOff val="15000"/>
                  </a:schemeClr>
                </a:solidFill>
              </a:rPr>
              <a:t>All Grade 9 students will be assigned a Student Services personnel that will follow them until Grade 12 to ensure they meet the requirements for graduation.  Student services personnel are there to support students with academic, social, and emotional well-being. </a:t>
            </a:r>
          </a:p>
          <a:p>
            <a:pPr marL="0" indent="0">
              <a:buNone/>
            </a:pPr>
            <a:endParaRPr lang="en-US" sz="1300" dirty="0">
              <a:solidFill>
                <a:schemeClr val="tx1">
                  <a:lumMod val="85000"/>
                  <a:lumOff val="15000"/>
                </a:schemeClr>
              </a:solidFill>
            </a:endParaRPr>
          </a:p>
        </p:txBody>
      </p:sp>
      <p:pic>
        <p:nvPicPr>
          <p:cNvPr id="4" name="Picture 3" descr="A logo of a dog&#10;&#10;Description automatically generated">
            <a:extLst>
              <a:ext uri="{FF2B5EF4-FFF2-40B4-BE49-F238E27FC236}">
                <a16:creationId xmlns:a16="http://schemas.microsoft.com/office/drawing/2014/main" id="{47EF6791-7076-7660-2A2E-EFC611D93ED6}"/>
              </a:ext>
            </a:extLst>
          </p:cNvPr>
          <p:cNvPicPr>
            <a:picLocks noChangeAspect="1"/>
          </p:cNvPicPr>
          <p:nvPr/>
        </p:nvPicPr>
        <p:blipFill>
          <a:blip r:embed="rId4" r:link="rId5" cstate="print">
            <a:extLst>
              <a:ext uri="{28A0092B-C50C-407E-A947-70E740481C1C}">
                <a14:useLocalDpi xmlns:a14="http://schemas.microsoft.com/office/drawing/2010/main" val="0"/>
              </a:ext>
            </a:extLst>
          </a:blip>
          <a:srcRect l="23874" r="23465" b="2"/>
          <a:stretch>
            <a:fillRect/>
          </a:stretch>
        </p:blipFill>
        <p:spPr bwMode="auto">
          <a:xfrm>
            <a:off x="9038845" y="-410548"/>
            <a:ext cx="2993132" cy="568370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a:noFill/>
        </p:spPr>
      </p:pic>
    </p:spTree>
    <p:extLst>
      <p:ext uri="{BB962C8B-B14F-4D97-AF65-F5344CB8AC3E}">
        <p14:creationId xmlns:p14="http://schemas.microsoft.com/office/powerpoint/2010/main" val="9630653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15844</TotalTime>
  <Words>925</Words>
  <Application>Microsoft Office PowerPoint</Application>
  <PresentationFormat>Widescreen</PresentationFormat>
  <Paragraphs>158</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Meiryo</vt:lpstr>
      <vt:lpstr>Aptos</vt:lpstr>
      <vt:lpstr>Aptos Display</vt:lpstr>
      <vt:lpstr>Arial</vt:lpstr>
      <vt:lpstr>Calibri</vt:lpstr>
      <vt:lpstr>Wingdings</vt:lpstr>
      <vt:lpstr>Office Theme</vt:lpstr>
      <vt:lpstr>~ Home of les canadiens et canadiennes ~</vt:lpstr>
      <vt:lpstr>~ Home of les canadiens et canadiennes ~</vt:lpstr>
      <vt:lpstr>We are a UNESCO school!</vt:lpstr>
      <vt:lpstr>CPET is a French Immersion milieu centre</vt:lpstr>
      <vt:lpstr>Grade 9 programming</vt:lpstr>
      <vt:lpstr>Grade 9 Option Courses</vt:lpstr>
      <vt:lpstr>Other pathways offered at CPET</vt:lpstr>
      <vt:lpstr>Optional Intensive programs via RETSD starts in Grade 11</vt:lpstr>
      <vt:lpstr>Grade 9 Program Organization</vt:lpstr>
      <vt:lpstr>CPET Support Personnel</vt:lpstr>
      <vt:lpstr>Grade 9 Program Organization</vt:lpstr>
      <vt:lpstr>Daily Schedules</vt:lpstr>
      <vt:lpstr>Athletics </vt:lpstr>
      <vt:lpstr>Clubs</vt:lpstr>
      <vt:lpstr>Registration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Lisa Comte</dc:creator>
  <cp:lastModifiedBy>Ruth Quiring</cp:lastModifiedBy>
  <cp:revision>2</cp:revision>
  <cp:lastPrinted>2025-02-13T00:04:58Z</cp:lastPrinted>
  <dcterms:created xsi:type="dcterms:W3CDTF">2025-01-20T20:45:02Z</dcterms:created>
  <dcterms:modified xsi:type="dcterms:W3CDTF">2025-02-13T15:44:40Z</dcterms:modified>
</cp:coreProperties>
</file>